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x="18288000" cy="10287000"/>
  <p:notesSz cx="6858000" cy="9144000"/>
  <p:embeddedFontLst>
    <p:embeddedFont>
      <p:font typeface="Marty Two" charset="1" panose="00000000000000000000"/>
      <p:regular r:id="rId31"/>
    </p:embeddedFont>
    <p:embeddedFont>
      <p:font typeface="Handelson Four" charset="1" panose="00000100000000000000"/>
      <p:regular r:id="rId32"/>
    </p:embeddedFont>
    <p:embeddedFont>
      <p:font typeface="Poppins Bold" charset="1" panose="00000800000000000000"/>
      <p:regular r:id="rId33"/>
    </p:embeddedFont>
    <p:embeddedFont>
      <p:font typeface="Poppins Bold Italics" charset="1" panose="00000800000000000000"/>
      <p:regular r:id="rId34"/>
    </p:embeddedFont>
    <p:embeddedFont>
      <p:font typeface="Poppins" charset="1" panose="00000500000000000000"/>
      <p:regular r:id="rId35"/>
    </p:embeddedFont>
    <p:embeddedFont>
      <p:font typeface="Poppins Italics" charset="1" panose="0000050000000000000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png" Type="http://schemas.openxmlformats.org/officeDocument/2006/relationships/image"/><Relationship Id="rId3" Target="../media/image35.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png" Type="http://schemas.openxmlformats.org/officeDocument/2006/relationships/image"/><Relationship Id="rId3" Target="../media/image35.svg" Type="http://schemas.openxmlformats.org/officeDocument/2006/relationships/image"/><Relationship Id="rId4" Target="../media/image48.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png" Type="http://schemas.openxmlformats.org/officeDocument/2006/relationships/image"/><Relationship Id="rId3" Target="../media/image35.svg" Type="http://schemas.openxmlformats.org/officeDocument/2006/relationships/image"/><Relationship Id="rId4" Target="../media/image49.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3.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44.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 Id="rId6" Target="../media/image44.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 Id="rId6" Target="../media/image44.png" Type="http://schemas.openxmlformats.org/officeDocument/2006/relationships/image"/><Relationship Id="rId7" Target="../media/image50.jpeg" Type="http://schemas.openxmlformats.org/officeDocument/2006/relationships/image"/><Relationship Id="rId8" Target="../media/image51.jpeg" Type="http://schemas.openxmlformats.org/officeDocument/2006/relationships/image"/><Relationship Id="rId9" Target="../media/image52.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 Id="rId6" Target="../media/image44.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 Id="rId6" Target="../media/image44.png" Type="http://schemas.openxmlformats.org/officeDocument/2006/relationships/image"/><Relationship Id="rId7" Target="../media/image53.jpeg" Type="http://schemas.openxmlformats.org/officeDocument/2006/relationships/image"/><Relationship Id="rId8" Target="https://www.youtube.com/watch?v=PHtHjJZCONo" TargetMode="External" Type="http://schemas.openxmlformats.org/officeDocument/2006/relationships/hyperlink"/></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6.jpeg" Type="http://schemas.openxmlformats.org/officeDocument/2006/relationships/image"/><Relationship Id="rId11" Target="../media/image57.jpeg" Type="http://schemas.openxmlformats.org/officeDocument/2006/relationships/image"/><Relationship Id="rId12" Target="../media/image58.jpeg" Type="http://schemas.openxmlformats.org/officeDocument/2006/relationships/image"/><Relationship Id="rId2" Target="../media/image43.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44.png" Type="http://schemas.openxmlformats.org/officeDocument/2006/relationships/image"/><Relationship Id="rId8" Target="../media/image54.jpeg" Type="http://schemas.openxmlformats.org/officeDocument/2006/relationships/image"/><Relationship Id="rId9" Target="../media/image55.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7.png" Type="http://schemas.openxmlformats.org/officeDocument/2006/relationships/image"/><Relationship Id="rId4" Target="../media/image18.svg" Type="http://schemas.openxmlformats.org/officeDocument/2006/relationships/image"/><Relationship Id="rId5" Target="../media/image59.png" Type="http://schemas.openxmlformats.org/officeDocument/2006/relationships/image"/><Relationship Id="rId6" Target="../media/image60.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16.pn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 Id="rId7" Target="../media/image10.png" Type="http://schemas.openxmlformats.org/officeDocument/2006/relationships/image"/><Relationship Id="rId8" Target="../media/image11.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43.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4.jpeg" Type="http://schemas.openxmlformats.org/officeDocument/2006/relationships/image"/><Relationship Id="rId11" Target="../media/image65.jpeg" Type="http://schemas.openxmlformats.org/officeDocument/2006/relationships/image"/><Relationship Id="rId12" Target="../media/image66.jpeg" Type="http://schemas.openxmlformats.org/officeDocument/2006/relationships/image"/><Relationship Id="rId13" Target="../media/image48.jpeg" Type="http://schemas.openxmlformats.org/officeDocument/2006/relationships/image"/><Relationship Id="rId14" Target="../media/image67.jpeg" Type="http://schemas.openxmlformats.org/officeDocument/2006/relationships/image"/><Relationship Id="rId15" Target="../media/image49.jpeg" Type="http://schemas.openxmlformats.org/officeDocument/2006/relationships/image"/><Relationship Id="rId16" Target="../media/image68.jpeg" Type="http://schemas.openxmlformats.org/officeDocument/2006/relationships/image"/><Relationship Id="rId17" Target="../media/image69.jpeg" Type="http://schemas.openxmlformats.org/officeDocument/2006/relationships/image"/><Relationship Id="rId2" Target="../media/image27.png" Type="http://schemas.openxmlformats.org/officeDocument/2006/relationships/image"/><Relationship Id="rId3" Target="../media/image28.svg" Type="http://schemas.openxmlformats.org/officeDocument/2006/relationships/image"/><Relationship Id="rId4" Target="../media/image29.jpeg" Type="http://schemas.openxmlformats.org/officeDocument/2006/relationships/image"/><Relationship Id="rId5" Target="../media/image30.jpeg" Type="http://schemas.openxmlformats.org/officeDocument/2006/relationships/image"/><Relationship Id="rId6" Target="../media/image32.png" Type="http://schemas.openxmlformats.org/officeDocument/2006/relationships/image"/><Relationship Id="rId7" Target="../media/image61.jpeg" Type="http://schemas.openxmlformats.org/officeDocument/2006/relationships/image"/><Relationship Id="rId8" Target="../media/image62.jpeg" Type="http://schemas.openxmlformats.org/officeDocument/2006/relationships/image"/><Relationship Id="rId9" Target="../media/image63.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8.svg" Type="http://schemas.openxmlformats.org/officeDocument/2006/relationships/image"/><Relationship Id="rId4" Target="../media/image32.png" Type="http://schemas.openxmlformats.org/officeDocument/2006/relationships/image"/><Relationship Id="rId5" Target="../media/image31.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5.png" Type="http://schemas.openxmlformats.org/officeDocument/2006/relationships/image"/><Relationship Id="rId11" Target="../media/image76.jpeg" Type="http://schemas.openxmlformats.org/officeDocument/2006/relationships/image"/><Relationship Id="rId2" Target="../media/image27.png" Type="http://schemas.openxmlformats.org/officeDocument/2006/relationships/image"/><Relationship Id="rId3" Target="../media/image28.svg" Type="http://schemas.openxmlformats.org/officeDocument/2006/relationships/image"/><Relationship Id="rId4" Target="../media/image32.png" Type="http://schemas.openxmlformats.org/officeDocument/2006/relationships/image"/><Relationship Id="rId5" Target="../media/image70.png" Type="http://schemas.openxmlformats.org/officeDocument/2006/relationships/image"/><Relationship Id="rId6" Target="../media/image71.png" Type="http://schemas.openxmlformats.org/officeDocument/2006/relationships/image"/><Relationship Id="rId7" Target="../media/image72.jpeg" Type="http://schemas.openxmlformats.org/officeDocument/2006/relationships/image"/><Relationship Id="rId8" Target="../media/image73.jpeg" Type="http://schemas.openxmlformats.org/officeDocument/2006/relationships/image"/><Relationship Id="rId9" Target="../media/image74.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7.png" Type="http://schemas.openxmlformats.org/officeDocument/2006/relationships/image"/><Relationship Id="rId3" Target="../media/image78.svg" Type="http://schemas.openxmlformats.org/officeDocument/2006/relationships/image"/><Relationship Id="rId4" Target="../media/image79.png" Type="http://schemas.openxmlformats.org/officeDocument/2006/relationships/image"/><Relationship Id="rId5" Target="../media/image80.svg" Type="http://schemas.openxmlformats.org/officeDocument/2006/relationships/image"/><Relationship Id="rId6" Target="../media/image81.png" Type="http://schemas.openxmlformats.org/officeDocument/2006/relationships/image"/><Relationship Id="rId7" Target="../media/image82.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5.svg" Type="http://schemas.openxmlformats.org/officeDocument/2006/relationships/image"/><Relationship Id="rId11" Target="../media/image26.png" Type="http://schemas.openxmlformats.org/officeDocument/2006/relationships/image"/><Relationship Id="rId2" Target="../media/image17.png" Type="http://schemas.openxmlformats.org/officeDocument/2006/relationships/image"/><Relationship Id="rId3" Target="../media/image18.svg" Type="http://schemas.openxmlformats.org/officeDocument/2006/relationships/image"/><Relationship Id="rId4" Target="../media/image19.png" Type="http://schemas.openxmlformats.org/officeDocument/2006/relationships/image"/><Relationship Id="rId5" Target="../media/image20.png" Type="http://schemas.openxmlformats.org/officeDocument/2006/relationships/image"/><Relationship Id="rId6" Target="../media/image21.svg" Type="http://schemas.openxmlformats.org/officeDocument/2006/relationships/image"/><Relationship Id="rId7" Target="../media/image22.png" Type="http://schemas.openxmlformats.org/officeDocument/2006/relationships/image"/><Relationship Id="rId8" Target="../media/image23.svg" Type="http://schemas.openxmlformats.org/officeDocument/2006/relationships/image"/><Relationship Id="rId9" Target="../media/image2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8.svg" Type="http://schemas.openxmlformats.org/officeDocument/2006/relationships/image"/><Relationship Id="rId4" Target="../media/image29.jpeg" Type="http://schemas.openxmlformats.org/officeDocument/2006/relationships/image"/><Relationship Id="rId5" Target="../media/image30.jpeg" Type="http://schemas.openxmlformats.org/officeDocument/2006/relationships/image"/><Relationship Id="rId6" Target="../media/image31.png" Type="http://schemas.openxmlformats.org/officeDocument/2006/relationships/image"/><Relationship Id="rId7" Target="../media/image3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2" Target="../media/image3.png" Type="http://schemas.openxmlformats.org/officeDocument/2006/relationships/image"/><Relationship Id="rId3" Target="../media/image33.pn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34.png" Type="http://schemas.openxmlformats.org/officeDocument/2006/relationships/image"/><Relationship Id="rId7" Target="../media/image35.svg" Type="http://schemas.openxmlformats.org/officeDocument/2006/relationships/image"/><Relationship Id="rId8" Target="../media/image36.png" Type="http://schemas.openxmlformats.org/officeDocument/2006/relationships/image"/><Relationship Id="rId9" Target="../media/image37.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8.png" Type="http://schemas.openxmlformats.org/officeDocument/2006/relationships/image"/><Relationship Id="rId3" Target="../media/image39.svg" Type="http://schemas.openxmlformats.org/officeDocument/2006/relationships/image"/><Relationship Id="rId4" Target="../media/image40.png" Type="http://schemas.openxmlformats.org/officeDocument/2006/relationships/image"/><Relationship Id="rId5" Target="../media/image34.png" Type="http://schemas.openxmlformats.org/officeDocument/2006/relationships/image"/><Relationship Id="rId6" Target="../media/image35.svg" Type="http://schemas.openxmlformats.org/officeDocument/2006/relationships/image"/><Relationship Id="rId7" Target="../media/image41.png" Type="http://schemas.openxmlformats.org/officeDocument/2006/relationships/image"/><Relationship Id="rId8" Target="../media/image42.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3.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4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3.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4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5.png" Type="http://schemas.openxmlformats.org/officeDocument/2006/relationships/image"/><Relationship Id="rId3" Target="../media/image46.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 Id="rId6" Target="../media/image47.png" Type="http://schemas.openxmlformats.org/officeDocument/2006/relationships/image"/><Relationship Id="rId7" Target="../media/image14.png" Type="http://schemas.openxmlformats.org/officeDocument/2006/relationships/image"/><Relationship Id="rId8" Target="../media/image15.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5F70D2"/>
        </a:solidFill>
      </p:bgPr>
    </p:bg>
    <p:spTree>
      <p:nvGrpSpPr>
        <p:cNvPr id="1" name=""/>
        <p:cNvGrpSpPr/>
        <p:nvPr/>
      </p:nvGrpSpPr>
      <p:grpSpPr>
        <a:xfrm>
          <a:off x="0" y="0"/>
          <a:ext cx="0" cy="0"/>
          <a:chOff x="0" y="0"/>
          <a:chExt cx="0" cy="0"/>
        </a:xfrm>
      </p:grpSpPr>
      <p:grpSp>
        <p:nvGrpSpPr>
          <p:cNvPr name="Group 2" id="2"/>
          <p:cNvGrpSpPr/>
          <p:nvPr/>
        </p:nvGrpSpPr>
        <p:grpSpPr>
          <a:xfrm rot="0">
            <a:off x="-139423" y="5739212"/>
            <a:ext cx="18587269" cy="4786889"/>
            <a:chOff x="0" y="0"/>
            <a:chExt cx="4895412" cy="1260745"/>
          </a:xfrm>
        </p:grpSpPr>
        <p:sp>
          <p:nvSpPr>
            <p:cNvPr name="Freeform 3" id="3"/>
            <p:cNvSpPr/>
            <p:nvPr/>
          </p:nvSpPr>
          <p:spPr>
            <a:xfrm flipH="false" flipV="false" rot="0">
              <a:off x="0" y="0"/>
              <a:ext cx="4895412" cy="1260745"/>
            </a:xfrm>
            <a:custGeom>
              <a:avLst/>
              <a:gdLst/>
              <a:ahLst/>
              <a:cxnLst/>
              <a:rect r="r" b="b" t="t" l="l"/>
              <a:pathLst>
                <a:path h="1260745" w="4895412">
                  <a:moveTo>
                    <a:pt x="0" y="0"/>
                  </a:moveTo>
                  <a:lnTo>
                    <a:pt x="4895412" y="0"/>
                  </a:lnTo>
                  <a:lnTo>
                    <a:pt x="4895412" y="1260745"/>
                  </a:lnTo>
                  <a:lnTo>
                    <a:pt x="0" y="1260745"/>
                  </a:lnTo>
                  <a:close/>
                </a:path>
              </a:pathLst>
            </a:custGeom>
            <a:solidFill>
              <a:srgbClr val="FF95CE"/>
            </a:solidFill>
          </p:spPr>
        </p:sp>
        <p:sp>
          <p:nvSpPr>
            <p:cNvPr name="TextBox 4" id="4"/>
            <p:cNvSpPr txBox="true"/>
            <p:nvPr/>
          </p:nvSpPr>
          <p:spPr>
            <a:xfrm>
              <a:off x="0" y="-57150"/>
              <a:ext cx="4895412" cy="1317895"/>
            </a:xfrm>
            <a:prstGeom prst="rect">
              <a:avLst/>
            </a:prstGeom>
          </p:spPr>
          <p:txBody>
            <a:bodyPr anchor="ctr" rtlCol="false" tIns="50800" lIns="50800" bIns="50800" rIns="50800"/>
            <a:lstStyle/>
            <a:p>
              <a:pPr algn="ctr">
                <a:lnSpc>
                  <a:spcPts val="3272"/>
                </a:lnSpc>
              </a:pPr>
            </a:p>
          </p:txBody>
        </p:sp>
      </p:grpSp>
      <p:grpSp>
        <p:nvGrpSpPr>
          <p:cNvPr name="Group 5" id="5"/>
          <p:cNvGrpSpPr/>
          <p:nvPr/>
        </p:nvGrpSpPr>
        <p:grpSpPr>
          <a:xfrm rot="-96987">
            <a:off x="2312145" y="3295366"/>
            <a:ext cx="13583598" cy="3752251"/>
            <a:chOff x="0" y="0"/>
            <a:chExt cx="3577573" cy="988247"/>
          </a:xfrm>
        </p:grpSpPr>
        <p:sp>
          <p:nvSpPr>
            <p:cNvPr name="Freeform 6" id="6"/>
            <p:cNvSpPr/>
            <p:nvPr/>
          </p:nvSpPr>
          <p:spPr>
            <a:xfrm flipH="false" flipV="false" rot="0">
              <a:off x="0" y="0"/>
              <a:ext cx="3577573" cy="988247"/>
            </a:xfrm>
            <a:custGeom>
              <a:avLst/>
              <a:gdLst/>
              <a:ahLst/>
              <a:cxnLst/>
              <a:rect r="r" b="b" t="t" l="l"/>
              <a:pathLst>
                <a:path h="988247" w="3577573">
                  <a:moveTo>
                    <a:pt x="0" y="0"/>
                  </a:moveTo>
                  <a:lnTo>
                    <a:pt x="3577573" y="0"/>
                  </a:lnTo>
                  <a:lnTo>
                    <a:pt x="3577573" y="988247"/>
                  </a:lnTo>
                  <a:lnTo>
                    <a:pt x="0" y="988247"/>
                  </a:lnTo>
                  <a:close/>
                </a:path>
              </a:pathLst>
            </a:custGeom>
            <a:solidFill>
              <a:srgbClr val="FFEEC8"/>
            </a:solidFill>
          </p:spPr>
        </p:sp>
        <p:sp>
          <p:nvSpPr>
            <p:cNvPr name="TextBox 7" id="7"/>
            <p:cNvSpPr txBox="true"/>
            <p:nvPr/>
          </p:nvSpPr>
          <p:spPr>
            <a:xfrm>
              <a:off x="0" y="-57150"/>
              <a:ext cx="3577573" cy="1045397"/>
            </a:xfrm>
            <a:prstGeom prst="rect">
              <a:avLst/>
            </a:prstGeom>
          </p:spPr>
          <p:txBody>
            <a:bodyPr anchor="ctr" rtlCol="false" tIns="50800" lIns="50800" bIns="50800" rIns="50800"/>
            <a:lstStyle/>
            <a:p>
              <a:pPr algn="ctr">
                <a:lnSpc>
                  <a:spcPts val="3272"/>
                </a:lnSpc>
              </a:pPr>
            </a:p>
          </p:txBody>
        </p:sp>
      </p:grpSp>
      <p:grpSp>
        <p:nvGrpSpPr>
          <p:cNvPr name="Group 8" id="8"/>
          <p:cNvGrpSpPr/>
          <p:nvPr/>
        </p:nvGrpSpPr>
        <p:grpSpPr>
          <a:xfrm rot="0">
            <a:off x="3893179" y="6844089"/>
            <a:ext cx="10749705" cy="1016810"/>
            <a:chOff x="0" y="0"/>
            <a:chExt cx="2831198" cy="267802"/>
          </a:xfrm>
        </p:grpSpPr>
        <p:sp>
          <p:nvSpPr>
            <p:cNvPr name="Freeform 9" id="9"/>
            <p:cNvSpPr/>
            <p:nvPr/>
          </p:nvSpPr>
          <p:spPr>
            <a:xfrm flipH="false" flipV="false" rot="0">
              <a:off x="0" y="0"/>
              <a:ext cx="2831198" cy="267802"/>
            </a:xfrm>
            <a:custGeom>
              <a:avLst/>
              <a:gdLst/>
              <a:ahLst/>
              <a:cxnLst/>
              <a:rect r="r" b="b" t="t" l="l"/>
              <a:pathLst>
                <a:path h="267802" w="2831198">
                  <a:moveTo>
                    <a:pt x="36730" y="0"/>
                  </a:moveTo>
                  <a:lnTo>
                    <a:pt x="2794468" y="0"/>
                  </a:lnTo>
                  <a:cubicBezTo>
                    <a:pt x="2814754" y="0"/>
                    <a:pt x="2831198" y="16445"/>
                    <a:pt x="2831198" y="36730"/>
                  </a:cubicBezTo>
                  <a:lnTo>
                    <a:pt x="2831198" y="231072"/>
                  </a:lnTo>
                  <a:cubicBezTo>
                    <a:pt x="2831198" y="251357"/>
                    <a:pt x="2814754" y="267802"/>
                    <a:pt x="2794468" y="267802"/>
                  </a:cubicBezTo>
                  <a:lnTo>
                    <a:pt x="36730" y="267802"/>
                  </a:lnTo>
                  <a:cubicBezTo>
                    <a:pt x="16445" y="267802"/>
                    <a:pt x="0" y="251357"/>
                    <a:pt x="0" y="231072"/>
                  </a:cubicBezTo>
                  <a:lnTo>
                    <a:pt x="0" y="36730"/>
                  </a:lnTo>
                  <a:cubicBezTo>
                    <a:pt x="0" y="16445"/>
                    <a:pt x="16445" y="0"/>
                    <a:pt x="36730" y="0"/>
                  </a:cubicBezTo>
                  <a:close/>
                </a:path>
              </a:pathLst>
            </a:custGeom>
            <a:solidFill>
              <a:srgbClr val="FBCF29"/>
            </a:solidFill>
          </p:spPr>
        </p:sp>
        <p:sp>
          <p:nvSpPr>
            <p:cNvPr name="TextBox 10" id="10"/>
            <p:cNvSpPr txBox="true"/>
            <p:nvPr/>
          </p:nvSpPr>
          <p:spPr>
            <a:xfrm>
              <a:off x="0" y="-57150"/>
              <a:ext cx="2831198" cy="324952"/>
            </a:xfrm>
            <a:prstGeom prst="rect">
              <a:avLst/>
            </a:prstGeom>
          </p:spPr>
          <p:txBody>
            <a:bodyPr anchor="ctr" rtlCol="false" tIns="50800" lIns="50800" bIns="50800" rIns="50800"/>
            <a:lstStyle/>
            <a:p>
              <a:pPr algn="ctr">
                <a:lnSpc>
                  <a:spcPts val="3272"/>
                </a:lnSpc>
              </a:pPr>
            </a:p>
          </p:txBody>
        </p:sp>
      </p:grpSp>
      <p:sp>
        <p:nvSpPr>
          <p:cNvPr name="Freeform 11" id="11"/>
          <p:cNvSpPr/>
          <p:nvPr/>
        </p:nvSpPr>
        <p:spPr>
          <a:xfrm flipH="false" flipV="false" rot="-1365297">
            <a:off x="459893" y="1417652"/>
            <a:ext cx="5329287" cy="2224977"/>
          </a:xfrm>
          <a:custGeom>
            <a:avLst/>
            <a:gdLst/>
            <a:ahLst/>
            <a:cxnLst/>
            <a:rect r="r" b="b" t="t" l="l"/>
            <a:pathLst>
              <a:path h="2224977" w="5329287">
                <a:moveTo>
                  <a:pt x="0" y="0"/>
                </a:moveTo>
                <a:lnTo>
                  <a:pt x="5329287" y="0"/>
                </a:lnTo>
                <a:lnTo>
                  <a:pt x="5329287" y="2224977"/>
                </a:lnTo>
                <a:lnTo>
                  <a:pt x="0" y="2224977"/>
                </a:lnTo>
                <a:lnTo>
                  <a:pt x="0" y="0"/>
                </a:lnTo>
                <a:close/>
              </a:path>
            </a:pathLst>
          </a:custGeom>
          <a:blipFill>
            <a:blip r:embed="rId2"/>
            <a:stretch>
              <a:fillRect l="0" t="0" r="0" b="0"/>
            </a:stretch>
          </a:blipFill>
        </p:spPr>
      </p:sp>
      <p:sp>
        <p:nvSpPr>
          <p:cNvPr name="Freeform 12" id="12"/>
          <p:cNvSpPr/>
          <p:nvPr/>
        </p:nvSpPr>
        <p:spPr>
          <a:xfrm flipH="false" flipV="false" rot="1060482">
            <a:off x="14610860" y="2273564"/>
            <a:ext cx="2896371" cy="8743763"/>
          </a:xfrm>
          <a:custGeom>
            <a:avLst/>
            <a:gdLst/>
            <a:ahLst/>
            <a:cxnLst/>
            <a:rect r="r" b="b" t="t" l="l"/>
            <a:pathLst>
              <a:path h="8743763" w="2896371">
                <a:moveTo>
                  <a:pt x="0" y="0"/>
                </a:moveTo>
                <a:lnTo>
                  <a:pt x="2896372" y="0"/>
                </a:lnTo>
                <a:lnTo>
                  <a:pt x="2896372" y="8743762"/>
                </a:lnTo>
                <a:lnTo>
                  <a:pt x="0" y="8743762"/>
                </a:lnTo>
                <a:lnTo>
                  <a:pt x="0" y="0"/>
                </a:lnTo>
                <a:close/>
              </a:path>
            </a:pathLst>
          </a:custGeom>
          <a:blipFill>
            <a:blip r:embed="rId3"/>
            <a:stretch>
              <a:fillRect l="0" t="0" r="0" b="0"/>
            </a:stretch>
          </a:blipFill>
        </p:spPr>
      </p:sp>
      <p:sp>
        <p:nvSpPr>
          <p:cNvPr name="Freeform 13" id="13"/>
          <p:cNvSpPr/>
          <p:nvPr/>
        </p:nvSpPr>
        <p:spPr>
          <a:xfrm flipH="false" flipV="false" rot="-1181288">
            <a:off x="3110066" y="7963493"/>
            <a:ext cx="921973" cy="1803370"/>
          </a:xfrm>
          <a:custGeom>
            <a:avLst/>
            <a:gdLst/>
            <a:ahLst/>
            <a:cxnLst/>
            <a:rect r="r" b="b" t="t" l="l"/>
            <a:pathLst>
              <a:path h="1803370" w="921973">
                <a:moveTo>
                  <a:pt x="0" y="0"/>
                </a:moveTo>
                <a:lnTo>
                  <a:pt x="921972" y="0"/>
                </a:lnTo>
                <a:lnTo>
                  <a:pt x="921972" y="1803370"/>
                </a:lnTo>
                <a:lnTo>
                  <a:pt x="0" y="1803370"/>
                </a:lnTo>
                <a:lnTo>
                  <a:pt x="0" y="0"/>
                </a:lnTo>
                <a:close/>
              </a:path>
            </a:pathLst>
          </a:custGeom>
          <a:blipFill>
            <a:blip r:embed="rId4"/>
            <a:stretch>
              <a:fillRect l="0" t="0" r="0" b="0"/>
            </a:stretch>
          </a:blipFill>
        </p:spPr>
      </p:sp>
      <p:sp>
        <p:nvSpPr>
          <p:cNvPr name="Freeform 14" id="14"/>
          <p:cNvSpPr/>
          <p:nvPr/>
        </p:nvSpPr>
        <p:spPr>
          <a:xfrm flipH="false" flipV="false" rot="0">
            <a:off x="14546000" y="-328314"/>
            <a:ext cx="3026092" cy="2784005"/>
          </a:xfrm>
          <a:custGeom>
            <a:avLst/>
            <a:gdLst/>
            <a:ahLst/>
            <a:cxnLst/>
            <a:rect r="r" b="b" t="t" l="l"/>
            <a:pathLst>
              <a:path h="2784005" w="3026092">
                <a:moveTo>
                  <a:pt x="0" y="0"/>
                </a:moveTo>
                <a:lnTo>
                  <a:pt x="3026092" y="0"/>
                </a:lnTo>
                <a:lnTo>
                  <a:pt x="3026092" y="2784005"/>
                </a:lnTo>
                <a:lnTo>
                  <a:pt x="0" y="278400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false" rot="0">
            <a:off x="480229" y="6020412"/>
            <a:ext cx="3090823" cy="2078579"/>
          </a:xfrm>
          <a:custGeom>
            <a:avLst/>
            <a:gdLst/>
            <a:ahLst/>
            <a:cxnLst/>
            <a:rect r="r" b="b" t="t" l="l"/>
            <a:pathLst>
              <a:path h="2078579" w="3090823">
                <a:moveTo>
                  <a:pt x="0" y="0"/>
                </a:moveTo>
                <a:lnTo>
                  <a:pt x="3090823" y="0"/>
                </a:lnTo>
                <a:lnTo>
                  <a:pt x="3090823" y="2078578"/>
                </a:lnTo>
                <a:lnTo>
                  <a:pt x="0" y="207857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6" id="16"/>
          <p:cNvSpPr/>
          <p:nvPr/>
        </p:nvSpPr>
        <p:spPr>
          <a:xfrm flipH="false" flipV="false" rot="0">
            <a:off x="11131814" y="8327624"/>
            <a:ext cx="2751363" cy="2510619"/>
          </a:xfrm>
          <a:custGeom>
            <a:avLst/>
            <a:gdLst/>
            <a:ahLst/>
            <a:cxnLst/>
            <a:rect r="r" b="b" t="t" l="l"/>
            <a:pathLst>
              <a:path h="2510619" w="2751363">
                <a:moveTo>
                  <a:pt x="0" y="0"/>
                </a:moveTo>
                <a:lnTo>
                  <a:pt x="2751363" y="0"/>
                </a:lnTo>
                <a:lnTo>
                  <a:pt x="2751363" y="2510619"/>
                </a:lnTo>
                <a:lnTo>
                  <a:pt x="0" y="251061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7" id="17"/>
          <p:cNvSpPr txBox="true"/>
          <p:nvPr/>
        </p:nvSpPr>
        <p:spPr>
          <a:xfrm rot="0">
            <a:off x="-544891" y="3474467"/>
            <a:ext cx="19297669" cy="3897969"/>
          </a:xfrm>
          <a:prstGeom prst="rect">
            <a:avLst/>
          </a:prstGeom>
        </p:spPr>
        <p:txBody>
          <a:bodyPr anchor="t" rtlCol="false" tIns="0" lIns="0" bIns="0" rIns="0">
            <a:spAutoFit/>
          </a:bodyPr>
          <a:lstStyle/>
          <a:p>
            <a:pPr algn="ctr">
              <a:lnSpc>
                <a:spcPts val="10328"/>
              </a:lnSpc>
            </a:pPr>
            <a:r>
              <a:rPr lang="en-US" sz="7377">
                <a:solidFill>
                  <a:srgbClr val="F05D26"/>
                </a:solidFill>
                <a:latin typeface="Marty Two"/>
                <a:ea typeface="Marty Two"/>
                <a:cs typeface="Marty Two"/>
                <a:sym typeface="Marty Two"/>
              </a:rPr>
              <a:t>“THE MAGIC OF MUSIC”</a:t>
            </a:r>
          </a:p>
          <a:p>
            <a:pPr algn="ctr">
              <a:lnSpc>
                <a:spcPts val="10328"/>
              </a:lnSpc>
            </a:pPr>
          </a:p>
          <a:p>
            <a:pPr algn="ctr">
              <a:lnSpc>
                <a:spcPts val="10328"/>
              </a:lnSpc>
              <a:spcBef>
                <a:spcPct val="0"/>
              </a:spcBef>
            </a:pPr>
          </a:p>
        </p:txBody>
      </p:sp>
      <p:sp>
        <p:nvSpPr>
          <p:cNvPr name="Freeform 18" id="18"/>
          <p:cNvSpPr/>
          <p:nvPr/>
        </p:nvSpPr>
        <p:spPr>
          <a:xfrm flipH="false" flipV="false" rot="-491250">
            <a:off x="10930076" y="210034"/>
            <a:ext cx="3154840" cy="2866961"/>
          </a:xfrm>
          <a:custGeom>
            <a:avLst/>
            <a:gdLst/>
            <a:ahLst/>
            <a:cxnLst/>
            <a:rect r="r" b="b" t="t" l="l"/>
            <a:pathLst>
              <a:path h="2866961" w="3154840">
                <a:moveTo>
                  <a:pt x="0" y="0"/>
                </a:moveTo>
                <a:lnTo>
                  <a:pt x="3154839" y="0"/>
                </a:lnTo>
                <a:lnTo>
                  <a:pt x="3154839" y="2866961"/>
                </a:lnTo>
                <a:lnTo>
                  <a:pt x="0" y="286696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9" id="19"/>
          <p:cNvSpPr/>
          <p:nvPr/>
        </p:nvSpPr>
        <p:spPr>
          <a:xfrm flipH="false" flipV="false" rot="-1714557">
            <a:off x="7535418" y="781829"/>
            <a:ext cx="1683256" cy="1548596"/>
          </a:xfrm>
          <a:custGeom>
            <a:avLst/>
            <a:gdLst/>
            <a:ahLst/>
            <a:cxnLst/>
            <a:rect r="r" b="b" t="t" l="l"/>
            <a:pathLst>
              <a:path h="1548596" w="1683256">
                <a:moveTo>
                  <a:pt x="0" y="0"/>
                </a:moveTo>
                <a:lnTo>
                  <a:pt x="1683256" y="0"/>
                </a:lnTo>
                <a:lnTo>
                  <a:pt x="1683256" y="1548596"/>
                </a:lnTo>
                <a:lnTo>
                  <a:pt x="0" y="154859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0" id="20"/>
          <p:cNvSpPr/>
          <p:nvPr/>
        </p:nvSpPr>
        <p:spPr>
          <a:xfrm flipH="false" flipV="false" rot="8100000">
            <a:off x="5963351" y="8696756"/>
            <a:ext cx="1447189" cy="973234"/>
          </a:xfrm>
          <a:custGeom>
            <a:avLst/>
            <a:gdLst/>
            <a:ahLst/>
            <a:cxnLst/>
            <a:rect r="r" b="b" t="t" l="l"/>
            <a:pathLst>
              <a:path h="973234" w="1447189">
                <a:moveTo>
                  <a:pt x="0" y="0"/>
                </a:moveTo>
                <a:lnTo>
                  <a:pt x="1447188" y="0"/>
                </a:lnTo>
                <a:lnTo>
                  <a:pt x="1447188" y="973234"/>
                </a:lnTo>
                <a:lnTo>
                  <a:pt x="0" y="97323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1" id="21"/>
          <p:cNvSpPr/>
          <p:nvPr/>
        </p:nvSpPr>
        <p:spPr>
          <a:xfrm flipH="false" flipV="false" rot="-422624">
            <a:off x="576456" y="331361"/>
            <a:ext cx="1185512" cy="1642397"/>
          </a:xfrm>
          <a:custGeom>
            <a:avLst/>
            <a:gdLst/>
            <a:ahLst/>
            <a:cxnLst/>
            <a:rect r="r" b="b" t="t" l="l"/>
            <a:pathLst>
              <a:path h="1642397" w="1185512">
                <a:moveTo>
                  <a:pt x="0" y="0"/>
                </a:moveTo>
                <a:lnTo>
                  <a:pt x="1185513" y="0"/>
                </a:lnTo>
                <a:lnTo>
                  <a:pt x="1185513" y="1642397"/>
                </a:lnTo>
                <a:lnTo>
                  <a:pt x="0" y="1642397"/>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22" id="22"/>
          <p:cNvSpPr txBox="true"/>
          <p:nvPr/>
        </p:nvSpPr>
        <p:spPr>
          <a:xfrm rot="0">
            <a:off x="4498830" y="6973976"/>
            <a:ext cx="9846079" cy="711195"/>
          </a:xfrm>
          <a:prstGeom prst="rect">
            <a:avLst/>
          </a:prstGeom>
        </p:spPr>
        <p:txBody>
          <a:bodyPr anchor="t" rtlCol="false" tIns="0" lIns="0" bIns="0" rIns="0">
            <a:spAutoFit/>
          </a:bodyPr>
          <a:lstStyle/>
          <a:p>
            <a:pPr algn="ctr">
              <a:lnSpc>
                <a:spcPts val="5749"/>
              </a:lnSpc>
              <a:spcBef>
                <a:spcPct val="0"/>
              </a:spcBef>
            </a:pPr>
            <a:r>
              <a:rPr lang="en-US" sz="4106">
                <a:solidFill>
                  <a:srgbClr val="000000"/>
                </a:solidFill>
                <a:latin typeface="Marty Two"/>
                <a:ea typeface="Marty Two"/>
                <a:cs typeface="Marty Two"/>
                <a:sym typeface="Marty Two"/>
              </a:rPr>
              <a:t>A GUIDE BY ASHLEY MILLS MONAGHAN</a:t>
            </a:r>
          </a:p>
        </p:txBody>
      </p:sp>
      <p:sp>
        <p:nvSpPr>
          <p:cNvPr name="TextBox 23" id="23"/>
          <p:cNvSpPr txBox="true"/>
          <p:nvPr/>
        </p:nvSpPr>
        <p:spPr>
          <a:xfrm rot="0">
            <a:off x="2693837" y="5163651"/>
            <a:ext cx="12920749" cy="1213713"/>
          </a:xfrm>
          <a:prstGeom prst="rect">
            <a:avLst/>
          </a:prstGeom>
        </p:spPr>
        <p:txBody>
          <a:bodyPr anchor="t" rtlCol="false" tIns="0" lIns="0" bIns="0" rIns="0">
            <a:spAutoFit/>
          </a:bodyPr>
          <a:lstStyle/>
          <a:p>
            <a:pPr algn="ctr">
              <a:lnSpc>
                <a:spcPts val="4595"/>
              </a:lnSpc>
            </a:pPr>
            <a:r>
              <a:rPr lang="en-US" sz="5105" spc="66">
                <a:solidFill>
                  <a:srgbClr val="F03D26"/>
                </a:solidFill>
                <a:latin typeface="Marty Two"/>
                <a:ea typeface="Marty Two"/>
                <a:cs typeface="Marty Two"/>
                <a:sym typeface="Marty Two"/>
              </a:rPr>
              <a:t>MUSIC IN THE LIBRARY AND HOW TO GET THE MOST OUT OF IT </a:t>
            </a:r>
          </a:p>
        </p:txBody>
      </p:sp>
      <p:sp>
        <p:nvSpPr>
          <p:cNvPr name="Freeform 24" id="24"/>
          <p:cNvSpPr/>
          <p:nvPr/>
        </p:nvSpPr>
        <p:spPr>
          <a:xfrm flipH="false" flipV="false" rot="1160885">
            <a:off x="14493433" y="3380408"/>
            <a:ext cx="737987" cy="1022400"/>
          </a:xfrm>
          <a:custGeom>
            <a:avLst/>
            <a:gdLst/>
            <a:ahLst/>
            <a:cxnLst/>
            <a:rect r="r" b="b" t="t" l="l"/>
            <a:pathLst>
              <a:path h="1022400" w="737987">
                <a:moveTo>
                  <a:pt x="0" y="0"/>
                </a:moveTo>
                <a:lnTo>
                  <a:pt x="737987" y="0"/>
                </a:lnTo>
                <a:lnTo>
                  <a:pt x="737987" y="1022400"/>
                </a:lnTo>
                <a:lnTo>
                  <a:pt x="0" y="102240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EEC8"/>
        </a:solidFill>
      </p:bgPr>
    </p:bg>
    <p:spTree>
      <p:nvGrpSpPr>
        <p:cNvPr id="1" name=""/>
        <p:cNvGrpSpPr/>
        <p:nvPr/>
      </p:nvGrpSpPr>
      <p:grpSpPr>
        <a:xfrm>
          <a:off x="0" y="0"/>
          <a:ext cx="0" cy="0"/>
          <a:chOff x="0" y="0"/>
          <a:chExt cx="0" cy="0"/>
        </a:xfrm>
      </p:grpSpPr>
      <p:grpSp>
        <p:nvGrpSpPr>
          <p:cNvPr name="Group 2" id="2"/>
          <p:cNvGrpSpPr/>
          <p:nvPr/>
        </p:nvGrpSpPr>
        <p:grpSpPr>
          <a:xfrm rot="73195">
            <a:off x="4119161" y="106710"/>
            <a:ext cx="10049679" cy="2379329"/>
            <a:chOff x="0" y="0"/>
            <a:chExt cx="3742279" cy="886009"/>
          </a:xfrm>
        </p:grpSpPr>
        <p:sp>
          <p:nvSpPr>
            <p:cNvPr name="Freeform 3" id="3"/>
            <p:cNvSpPr/>
            <p:nvPr/>
          </p:nvSpPr>
          <p:spPr>
            <a:xfrm flipH="false" flipV="false" rot="0">
              <a:off x="0" y="0"/>
              <a:ext cx="3742279" cy="886009"/>
            </a:xfrm>
            <a:custGeom>
              <a:avLst/>
              <a:gdLst/>
              <a:ahLst/>
              <a:cxnLst/>
              <a:rect r="r" b="b" t="t" l="l"/>
              <a:pathLst>
                <a:path h="886009" w="3742279">
                  <a:moveTo>
                    <a:pt x="0" y="0"/>
                  </a:moveTo>
                  <a:lnTo>
                    <a:pt x="3742279" y="0"/>
                  </a:lnTo>
                  <a:lnTo>
                    <a:pt x="3742279" y="886009"/>
                  </a:lnTo>
                  <a:lnTo>
                    <a:pt x="0" y="886009"/>
                  </a:lnTo>
                  <a:close/>
                </a:path>
              </a:pathLst>
            </a:custGeom>
            <a:solidFill>
              <a:srgbClr val="5F70D2"/>
            </a:solidFill>
          </p:spPr>
        </p:sp>
        <p:sp>
          <p:nvSpPr>
            <p:cNvPr name="TextBox 4" id="4"/>
            <p:cNvSpPr txBox="true"/>
            <p:nvPr/>
          </p:nvSpPr>
          <p:spPr>
            <a:xfrm>
              <a:off x="0" y="-57150"/>
              <a:ext cx="3742279" cy="943159"/>
            </a:xfrm>
            <a:prstGeom prst="rect">
              <a:avLst/>
            </a:prstGeom>
          </p:spPr>
          <p:txBody>
            <a:bodyPr anchor="ctr" rtlCol="false" tIns="50800" lIns="50800" bIns="50800" rIns="50800"/>
            <a:lstStyle/>
            <a:p>
              <a:pPr algn="ctr">
                <a:lnSpc>
                  <a:spcPts val="3272"/>
                </a:lnSpc>
              </a:pPr>
            </a:p>
          </p:txBody>
        </p:sp>
      </p:grpSp>
      <p:sp>
        <p:nvSpPr>
          <p:cNvPr name="Freeform 5" id="5"/>
          <p:cNvSpPr/>
          <p:nvPr/>
        </p:nvSpPr>
        <p:spPr>
          <a:xfrm flipH="false" flipV="false" rot="0">
            <a:off x="817306" y="274472"/>
            <a:ext cx="2311273" cy="1554331"/>
          </a:xfrm>
          <a:custGeom>
            <a:avLst/>
            <a:gdLst/>
            <a:ahLst/>
            <a:cxnLst/>
            <a:rect r="r" b="b" t="t" l="l"/>
            <a:pathLst>
              <a:path h="1554331" w="2311273">
                <a:moveTo>
                  <a:pt x="0" y="0"/>
                </a:moveTo>
                <a:lnTo>
                  <a:pt x="2311274" y="0"/>
                </a:lnTo>
                <a:lnTo>
                  <a:pt x="2311274" y="1554331"/>
                </a:lnTo>
                <a:lnTo>
                  <a:pt x="0" y="15543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4437197" y="893384"/>
            <a:ext cx="9413606" cy="844080"/>
          </a:xfrm>
          <a:prstGeom prst="rect">
            <a:avLst/>
          </a:prstGeom>
        </p:spPr>
        <p:txBody>
          <a:bodyPr anchor="t" rtlCol="false" tIns="0" lIns="0" bIns="0" rIns="0">
            <a:spAutoFit/>
          </a:bodyPr>
          <a:lstStyle/>
          <a:p>
            <a:pPr algn="ctr" marL="0" indent="0" lvl="0">
              <a:lnSpc>
                <a:spcPts val="6473"/>
              </a:lnSpc>
            </a:pPr>
            <a:r>
              <a:rPr lang="en-US" sz="5832">
                <a:solidFill>
                  <a:srgbClr val="FFEEC8"/>
                </a:solidFill>
                <a:latin typeface="Marty Two"/>
                <a:ea typeface="Marty Two"/>
                <a:cs typeface="Marty Two"/>
                <a:sym typeface="Marty Two"/>
              </a:rPr>
              <a:t>BEAT GAME</a:t>
            </a:r>
          </a:p>
        </p:txBody>
      </p:sp>
      <p:sp>
        <p:nvSpPr>
          <p:cNvPr name="TextBox 7" id="7"/>
          <p:cNvSpPr txBox="true"/>
          <p:nvPr/>
        </p:nvSpPr>
        <p:spPr>
          <a:xfrm rot="0">
            <a:off x="663014" y="3144793"/>
            <a:ext cx="6863915" cy="6551252"/>
          </a:xfrm>
          <a:prstGeom prst="rect">
            <a:avLst/>
          </a:prstGeom>
        </p:spPr>
        <p:txBody>
          <a:bodyPr anchor="t" rtlCol="false" tIns="0" lIns="0" bIns="0" rIns="0">
            <a:spAutoFit/>
          </a:bodyPr>
          <a:lstStyle/>
          <a:p>
            <a:pPr algn="ctr">
              <a:lnSpc>
                <a:spcPts val="2918"/>
              </a:lnSpc>
            </a:pPr>
            <a:r>
              <a:rPr lang="en-US" sz="3558">
                <a:solidFill>
                  <a:srgbClr val="000000"/>
                </a:solidFill>
                <a:latin typeface="Handelson Four"/>
                <a:ea typeface="Handelson Four"/>
                <a:cs typeface="Handelson Four"/>
                <a:sym typeface="Handelson Four"/>
              </a:rPr>
              <a:t>B.E.A.T I</a:t>
            </a:r>
            <a:r>
              <a:rPr lang="en-US" sz="3558">
                <a:solidFill>
                  <a:srgbClr val="000000"/>
                </a:solidFill>
                <a:latin typeface="Handelson Four"/>
                <a:ea typeface="Handelson Four"/>
                <a:cs typeface="Handelson Four"/>
                <a:sym typeface="Handelson Four"/>
              </a:rPr>
              <a:t> can play a steady beat</a:t>
            </a:r>
          </a:p>
          <a:p>
            <a:pPr algn="ctr">
              <a:lnSpc>
                <a:spcPts val="2918"/>
              </a:lnSpc>
            </a:pPr>
            <a:r>
              <a:rPr lang="en-US" sz="3558">
                <a:solidFill>
                  <a:srgbClr val="000000"/>
                </a:solidFill>
                <a:latin typeface="Handelson Four"/>
                <a:ea typeface="Handelson Four"/>
                <a:cs typeface="Handelson Four"/>
                <a:sym typeface="Handelson Four"/>
              </a:rPr>
              <a:t>B.E.A.T play that beat now REST!  </a:t>
            </a:r>
          </a:p>
          <a:p>
            <a:pPr algn="ctr">
              <a:lnSpc>
                <a:spcPts val="2918"/>
              </a:lnSpc>
            </a:pPr>
          </a:p>
          <a:p>
            <a:pPr algn="ctr">
              <a:lnSpc>
                <a:spcPts val="2918"/>
              </a:lnSpc>
            </a:pPr>
            <a:r>
              <a:rPr lang="en-US" sz="3558">
                <a:solidFill>
                  <a:srgbClr val="000000"/>
                </a:solidFill>
                <a:latin typeface="Handelson Four"/>
                <a:ea typeface="Handelson Four"/>
                <a:cs typeface="Handelson Four"/>
                <a:sym typeface="Handelson Four"/>
              </a:rPr>
              <a:t>Move the BEAT around the body to feel the beat as clapping, tapping knees, tapping head, etc.  </a:t>
            </a:r>
          </a:p>
          <a:p>
            <a:pPr algn="ctr">
              <a:lnSpc>
                <a:spcPts val="2918"/>
              </a:lnSpc>
            </a:pPr>
          </a:p>
          <a:p>
            <a:pPr algn="ctr">
              <a:lnSpc>
                <a:spcPts val="2918"/>
              </a:lnSpc>
            </a:pPr>
          </a:p>
          <a:p>
            <a:pPr algn="ctr">
              <a:lnSpc>
                <a:spcPts val="2918"/>
              </a:lnSpc>
            </a:pPr>
            <a:r>
              <a:rPr lang="en-US" sz="3558">
                <a:solidFill>
                  <a:srgbClr val="000000"/>
                </a:solidFill>
                <a:latin typeface="Handelson Four"/>
                <a:ea typeface="Handelson Four"/>
                <a:cs typeface="Handelson Four"/>
                <a:sym typeface="Handelson Four"/>
              </a:rPr>
              <a:t>EXTENSION OPTIONS:</a:t>
            </a:r>
          </a:p>
          <a:p>
            <a:pPr algn="ctr" marL="768379" indent="-384190" lvl="1">
              <a:lnSpc>
                <a:spcPts val="2918"/>
              </a:lnSpc>
              <a:buFont typeface="Arial"/>
              <a:buChar char="•"/>
            </a:pPr>
            <a:r>
              <a:rPr lang="en-US" sz="3558">
                <a:solidFill>
                  <a:srgbClr val="000000"/>
                </a:solidFill>
                <a:latin typeface="Handelson Four"/>
                <a:ea typeface="Handelson Four"/>
                <a:cs typeface="Handelson Four"/>
                <a:sym typeface="Handelson Four"/>
              </a:rPr>
              <a:t>Add melody</a:t>
            </a:r>
          </a:p>
          <a:p>
            <a:pPr algn="ctr" marL="768379" indent="-384190" lvl="1">
              <a:lnSpc>
                <a:spcPts val="2918"/>
              </a:lnSpc>
              <a:buFont typeface="Arial"/>
              <a:buChar char="•"/>
            </a:pPr>
            <a:r>
              <a:rPr lang="en-US" sz="3558">
                <a:solidFill>
                  <a:srgbClr val="000000"/>
                </a:solidFill>
                <a:latin typeface="Handelson Four"/>
                <a:ea typeface="Handelson Four"/>
                <a:cs typeface="Handelson Four"/>
                <a:sym typeface="Handelson Four"/>
              </a:rPr>
              <a:t>Use MR BEAT and pass around the circle, make a game</a:t>
            </a:r>
          </a:p>
          <a:p>
            <a:pPr algn="ctr" marL="768379" indent="-384190" lvl="1">
              <a:lnSpc>
                <a:spcPts val="2918"/>
              </a:lnSpc>
              <a:buFont typeface="Arial"/>
              <a:buChar char="•"/>
            </a:pPr>
            <a:r>
              <a:rPr lang="en-US" sz="3558">
                <a:solidFill>
                  <a:srgbClr val="000000"/>
                </a:solidFill>
                <a:latin typeface="Handelson Four"/>
                <a:ea typeface="Handelson Four"/>
                <a:cs typeface="Handelson Four"/>
                <a:sym typeface="Handelson Four"/>
              </a:rPr>
              <a:t>Add music notes with eliminated letters </a:t>
            </a:r>
          </a:p>
          <a:p>
            <a:pPr algn="ctr" marL="768379" indent="-384190" lvl="1">
              <a:lnSpc>
                <a:spcPts val="2918"/>
              </a:lnSpc>
              <a:buFont typeface="Arial"/>
              <a:buChar char="•"/>
            </a:pPr>
            <a:r>
              <a:rPr lang="en-US" sz="3558">
                <a:solidFill>
                  <a:srgbClr val="000000"/>
                </a:solidFill>
                <a:latin typeface="Handelson Four"/>
                <a:ea typeface="Handelson Four"/>
                <a:cs typeface="Handelson Four"/>
                <a:sym typeface="Handelson Four"/>
              </a:rPr>
              <a:t>each time through, eliminate a letter - put it in your brain and say it in your head, not out your mouth</a:t>
            </a:r>
          </a:p>
          <a:p>
            <a:pPr algn="ctr">
              <a:lnSpc>
                <a:spcPts val="2918"/>
              </a:lnSpc>
            </a:pPr>
          </a:p>
          <a:p>
            <a:pPr algn="ctr">
              <a:lnSpc>
                <a:spcPts val="2918"/>
              </a:lnSpc>
            </a:pPr>
          </a:p>
          <a:p>
            <a:pPr algn="ctr">
              <a:lnSpc>
                <a:spcPts val="2918"/>
              </a:lnSpc>
            </a:pPr>
          </a:p>
        </p:txBody>
      </p:sp>
      <p:sp>
        <p:nvSpPr>
          <p:cNvPr name="TextBox 8" id="8"/>
          <p:cNvSpPr txBox="true"/>
          <p:nvPr/>
        </p:nvSpPr>
        <p:spPr>
          <a:xfrm rot="0">
            <a:off x="1028700" y="8938031"/>
            <a:ext cx="6448001" cy="758014"/>
          </a:xfrm>
          <a:prstGeom prst="rect">
            <a:avLst/>
          </a:prstGeom>
        </p:spPr>
        <p:txBody>
          <a:bodyPr anchor="t" rtlCol="false" tIns="0" lIns="0" bIns="0" rIns="0">
            <a:spAutoFit/>
          </a:bodyPr>
          <a:lstStyle/>
          <a:p>
            <a:pPr algn="ctr">
              <a:lnSpc>
                <a:spcPts val="6192"/>
              </a:lnSpc>
              <a:spcBef>
                <a:spcPct val="0"/>
              </a:spcBef>
            </a:pPr>
            <a:r>
              <a:rPr lang="en-US" sz="4423">
                <a:solidFill>
                  <a:srgbClr val="000000"/>
                </a:solidFill>
                <a:latin typeface="Handelson Four"/>
                <a:ea typeface="Handelson Four"/>
                <a:cs typeface="Handelson Four"/>
                <a:sym typeface="Handelson Four"/>
              </a:rPr>
              <a:t>COMING SOON!</a:t>
            </a:r>
          </a:p>
        </p:txBody>
      </p:sp>
      <p:sp>
        <p:nvSpPr>
          <p:cNvPr name="TextBox 9" id="9"/>
          <p:cNvSpPr txBox="true"/>
          <p:nvPr/>
        </p:nvSpPr>
        <p:spPr>
          <a:xfrm rot="0">
            <a:off x="10541200" y="4099391"/>
            <a:ext cx="6718100" cy="2957991"/>
          </a:xfrm>
          <a:prstGeom prst="rect">
            <a:avLst/>
          </a:prstGeom>
        </p:spPr>
        <p:txBody>
          <a:bodyPr anchor="t" rtlCol="false" tIns="0" lIns="0" bIns="0" rIns="0">
            <a:spAutoFit/>
          </a:bodyPr>
          <a:lstStyle/>
          <a:p>
            <a:pPr algn="ctr">
              <a:lnSpc>
                <a:spcPts val="3919"/>
              </a:lnSpc>
            </a:pPr>
            <a:r>
              <a:rPr lang="en-US" b="true" sz="2799">
                <a:solidFill>
                  <a:srgbClr val="000000"/>
                </a:solidFill>
                <a:latin typeface="Poppins Bold"/>
                <a:ea typeface="Poppins Bold"/>
                <a:cs typeface="Poppins Bold"/>
                <a:sym typeface="Poppins Bold"/>
              </a:rPr>
              <a:t>-INNATE RHYTHMIC SENSE</a:t>
            </a:r>
          </a:p>
          <a:p>
            <a:pPr algn="ctr">
              <a:lnSpc>
                <a:spcPts val="3919"/>
              </a:lnSpc>
            </a:pPr>
            <a:r>
              <a:rPr lang="en-US" sz="2799" b="true">
                <a:solidFill>
                  <a:srgbClr val="000000"/>
                </a:solidFill>
                <a:latin typeface="Poppins Bold"/>
                <a:ea typeface="Poppins Bold"/>
                <a:cs typeface="Poppins Bold"/>
                <a:sym typeface="Poppins Bold"/>
              </a:rPr>
              <a:t>-inner hearing</a:t>
            </a:r>
          </a:p>
          <a:p>
            <a:pPr algn="ctr">
              <a:lnSpc>
                <a:spcPts val="3919"/>
              </a:lnSpc>
            </a:pPr>
            <a:r>
              <a:rPr lang="en-US" sz="2799" b="true">
                <a:solidFill>
                  <a:srgbClr val="000000"/>
                </a:solidFill>
                <a:latin typeface="Poppins Bold"/>
                <a:ea typeface="Poppins Bold"/>
                <a:cs typeface="Poppins Bold"/>
                <a:sym typeface="Poppins Bold"/>
              </a:rPr>
              <a:t>-coordination</a:t>
            </a:r>
          </a:p>
          <a:p>
            <a:pPr algn="ctr">
              <a:lnSpc>
                <a:spcPts val="3919"/>
              </a:lnSpc>
            </a:pPr>
            <a:r>
              <a:rPr lang="en-US" sz="2799" b="true">
                <a:solidFill>
                  <a:srgbClr val="000000"/>
                </a:solidFill>
                <a:latin typeface="Poppins Bold"/>
                <a:ea typeface="Poppins Bold"/>
                <a:cs typeface="Poppins Bold"/>
                <a:sym typeface="Poppins Bold"/>
              </a:rPr>
              <a:t>-complex thinking</a:t>
            </a:r>
          </a:p>
          <a:p>
            <a:pPr algn="ctr">
              <a:lnSpc>
                <a:spcPts val="3919"/>
              </a:lnSpc>
            </a:pPr>
            <a:r>
              <a:rPr lang="en-US" sz="2799" b="true">
                <a:solidFill>
                  <a:srgbClr val="000000"/>
                </a:solidFill>
                <a:latin typeface="Poppins Bold"/>
                <a:ea typeface="Poppins Bold"/>
                <a:cs typeface="Poppins Bold"/>
                <a:sym typeface="Poppins Bold"/>
              </a:rPr>
              <a:t>-reading notes</a:t>
            </a:r>
          </a:p>
          <a:p>
            <a:pPr algn="ctr">
              <a:lnSpc>
                <a:spcPts val="3919"/>
              </a:lnSpc>
              <a:spcBef>
                <a:spcPct val="0"/>
              </a:spcBef>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FEEC8"/>
        </a:solidFill>
      </p:bgPr>
    </p:bg>
    <p:spTree>
      <p:nvGrpSpPr>
        <p:cNvPr id="1" name=""/>
        <p:cNvGrpSpPr/>
        <p:nvPr/>
      </p:nvGrpSpPr>
      <p:grpSpPr>
        <a:xfrm>
          <a:off x="0" y="0"/>
          <a:ext cx="0" cy="0"/>
          <a:chOff x="0" y="0"/>
          <a:chExt cx="0" cy="0"/>
        </a:xfrm>
      </p:grpSpPr>
      <p:grpSp>
        <p:nvGrpSpPr>
          <p:cNvPr name="Group 2" id="2"/>
          <p:cNvGrpSpPr/>
          <p:nvPr/>
        </p:nvGrpSpPr>
        <p:grpSpPr>
          <a:xfrm rot="73195">
            <a:off x="4119161" y="106710"/>
            <a:ext cx="10049679" cy="2379329"/>
            <a:chOff x="0" y="0"/>
            <a:chExt cx="3742279" cy="886009"/>
          </a:xfrm>
        </p:grpSpPr>
        <p:sp>
          <p:nvSpPr>
            <p:cNvPr name="Freeform 3" id="3"/>
            <p:cNvSpPr/>
            <p:nvPr/>
          </p:nvSpPr>
          <p:spPr>
            <a:xfrm flipH="false" flipV="false" rot="0">
              <a:off x="0" y="0"/>
              <a:ext cx="3742279" cy="886009"/>
            </a:xfrm>
            <a:custGeom>
              <a:avLst/>
              <a:gdLst/>
              <a:ahLst/>
              <a:cxnLst/>
              <a:rect r="r" b="b" t="t" l="l"/>
              <a:pathLst>
                <a:path h="886009" w="3742279">
                  <a:moveTo>
                    <a:pt x="0" y="0"/>
                  </a:moveTo>
                  <a:lnTo>
                    <a:pt x="3742279" y="0"/>
                  </a:lnTo>
                  <a:lnTo>
                    <a:pt x="3742279" y="886009"/>
                  </a:lnTo>
                  <a:lnTo>
                    <a:pt x="0" y="886009"/>
                  </a:lnTo>
                  <a:close/>
                </a:path>
              </a:pathLst>
            </a:custGeom>
            <a:solidFill>
              <a:srgbClr val="5F70D2"/>
            </a:solidFill>
          </p:spPr>
        </p:sp>
        <p:sp>
          <p:nvSpPr>
            <p:cNvPr name="TextBox 4" id="4"/>
            <p:cNvSpPr txBox="true"/>
            <p:nvPr/>
          </p:nvSpPr>
          <p:spPr>
            <a:xfrm>
              <a:off x="0" y="-57150"/>
              <a:ext cx="3742279" cy="943159"/>
            </a:xfrm>
            <a:prstGeom prst="rect">
              <a:avLst/>
            </a:prstGeom>
          </p:spPr>
          <p:txBody>
            <a:bodyPr anchor="ctr" rtlCol="false" tIns="50800" lIns="50800" bIns="50800" rIns="50800"/>
            <a:lstStyle/>
            <a:p>
              <a:pPr algn="ctr">
                <a:lnSpc>
                  <a:spcPts val="3272"/>
                </a:lnSpc>
              </a:pPr>
            </a:p>
          </p:txBody>
        </p:sp>
      </p:grpSp>
      <p:sp>
        <p:nvSpPr>
          <p:cNvPr name="Freeform 5" id="5"/>
          <p:cNvSpPr/>
          <p:nvPr/>
        </p:nvSpPr>
        <p:spPr>
          <a:xfrm flipH="false" flipV="false" rot="0">
            <a:off x="817306" y="274472"/>
            <a:ext cx="2311273" cy="1554331"/>
          </a:xfrm>
          <a:custGeom>
            <a:avLst/>
            <a:gdLst/>
            <a:ahLst/>
            <a:cxnLst/>
            <a:rect r="r" b="b" t="t" l="l"/>
            <a:pathLst>
              <a:path h="1554331" w="2311273">
                <a:moveTo>
                  <a:pt x="0" y="0"/>
                </a:moveTo>
                <a:lnTo>
                  <a:pt x="2311274" y="0"/>
                </a:lnTo>
                <a:lnTo>
                  <a:pt x="2311274" y="1554331"/>
                </a:lnTo>
                <a:lnTo>
                  <a:pt x="0" y="15543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8949075" y="4690363"/>
            <a:ext cx="2569640" cy="2557368"/>
          </a:xfrm>
          <a:custGeom>
            <a:avLst/>
            <a:gdLst/>
            <a:ahLst/>
            <a:cxnLst/>
            <a:rect r="r" b="b" t="t" l="l"/>
            <a:pathLst>
              <a:path h="2557368" w="2569640">
                <a:moveTo>
                  <a:pt x="0" y="0"/>
                </a:moveTo>
                <a:lnTo>
                  <a:pt x="2569639" y="0"/>
                </a:lnTo>
                <a:lnTo>
                  <a:pt x="2569639" y="2557368"/>
                </a:lnTo>
                <a:lnTo>
                  <a:pt x="0" y="2557368"/>
                </a:lnTo>
                <a:lnTo>
                  <a:pt x="0" y="0"/>
                </a:lnTo>
                <a:close/>
              </a:path>
            </a:pathLst>
          </a:custGeom>
          <a:blipFill>
            <a:blip r:embed="rId4"/>
            <a:stretch>
              <a:fillRect l="0" t="0" r="0" b="0"/>
            </a:stretch>
          </a:blipFill>
        </p:spPr>
      </p:sp>
      <p:sp>
        <p:nvSpPr>
          <p:cNvPr name="TextBox 7" id="7"/>
          <p:cNvSpPr txBox="true"/>
          <p:nvPr/>
        </p:nvSpPr>
        <p:spPr>
          <a:xfrm rot="0">
            <a:off x="4437197" y="893384"/>
            <a:ext cx="9413606" cy="844080"/>
          </a:xfrm>
          <a:prstGeom prst="rect">
            <a:avLst/>
          </a:prstGeom>
        </p:spPr>
        <p:txBody>
          <a:bodyPr anchor="t" rtlCol="false" tIns="0" lIns="0" bIns="0" rIns="0">
            <a:spAutoFit/>
          </a:bodyPr>
          <a:lstStyle/>
          <a:p>
            <a:pPr algn="ctr" marL="0" indent="0" lvl="0">
              <a:lnSpc>
                <a:spcPts val="6473"/>
              </a:lnSpc>
            </a:pPr>
            <a:r>
              <a:rPr lang="en-US" sz="5832">
                <a:solidFill>
                  <a:srgbClr val="FFEEC8"/>
                </a:solidFill>
                <a:latin typeface="Marty Two"/>
                <a:ea typeface="Marty Two"/>
                <a:cs typeface="Marty Two"/>
                <a:sym typeface="Marty Two"/>
              </a:rPr>
              <a:t>PLAY THAT BEAT! </a:t>
            </a:r>
          </a:p>
        </p:txBody>
      </p:sp>
      <p:sp>
        <p:nvSpPr>
          <p:cNvPr name="TextBox 8" id="8"/>
          <p:cNvSpPr txBox="true"/>
          <p:nvPr/>
        </p:nvSpPr>
        <p:spPr>
          <a:xfrm rot="0">
            <a:off x="817306" y="2697523"/>
            <a:ext cx="6342767" cy="7721565"/>
          </a:xfrm>
          <a:prstGeom prst="rect">
            <a:avLst/>
          </a:prstGeom>
        </p:spPr>
        <p:txBody>
          <a:bodyPr anchor="t" rtlCol="false" tIns="0" lIns="0" bIns="0" rIns="0">
            <a:spAutoFit/>
          </a:bodyPr>
          <a:lstStyle/>
          <a:p>
            <a:pPr algn="ctr">
              <a:lnSpc>
                <a:spcPts val="2696"/>
              </a:lnSpc>
            </a:pPr>
            <a:r>
              <a:rPr lang="en-US" sz="3288">
                <a:solidFill>
                  <a:srgbClr val="000000"/>
                </a:solidFill>
                <a:latin typeface="Handelson Four"/>
                <a:ea typeface="Handelson Four"/>
                <a:cs typeface="Handelson Four"/>
                <a:sym typeface="Handelson Four"/>
              </a:rPr>
              <a:t>Snap y</a:t>
            </a:r>
            <a:r>
              <a:rPr lang="en-US" sz="3288">
                <a:solidFill>
                  <a:srgbClr val="000000"/>
                </a:solidFill>
                <a:latin typeface="Handelson Four"/>
                <a:ea typeface="Handelson Four"/>
                <a:cs typeface="Handelson Four"/>
                <a:sym typeface="Handelson Four"/>
              </a:rPr>
              <a:t>our fingers to the beat, keep it neat :I</a:t>
            </a:r>
          </a:p>
          <a:p>
            <a:pPr algn="ctr">
              <a:lnSpc>
                <a:spcPts val="2696"/>
              </a:lnSpc>
            </a:pPr>
            <a:r>
              <a:rPr lang="en-US" sz="3288">
                <a:solidFill>
                  <a:srgbClr val="000000"/>
                </a:solidFill>
                <a:latin typeface="Handelson Four"/>
                <a:ea typeface="Handelson Four"/>
                <a:cs typeface="Handelson Four"/>
                <a:sym typeface="Handelson Four"/>
              </a:rPr>
              <a:t>Clap your hands to the beat, keep it neat :I</a:t>
            </a:r>
          </a:p>
          <a:p>
            <a:pPr algn="ctr">
              <a:lnSpc>
                <a:spcPts val="2696"/>
              </a:lnSpc>
            </a:pPr>
          </a:p>
          <a:p>
            <a:pPr algn="ctr">
              <a:lnSpc>
                <a:spcPts val="2696"/>
              </a:lnSpc>
            </a:pPr>
            <a:r>
              <a:rPr lang="en-US" sz="3288">
                <a:solidFill>
                  <a:srgbClr val="000000"/>
                </a:solidFill>
                <a:latin typeface="Handelson Four"/>
                <a:ea typeface="Handelson Four"/>
                <a:cs typeface="Handelson Four"/>
                <a:sym typeface="Handelson Four"/>
              </a:rPr>
              <a:t>CHORUS: </a:t>
            </a:r>
          </a:p>
          <a:p>
            <a:pPr algn="ctr">
              <a:lnSpc>
                <a:spcPts val="2696"/>
              </a:lnSpc>
            </a:pPr>
            <a:r>
              <a:rPr lang="en-US" sz="3288">
                <a:solidFill>
                  <a:srgbClr val="000000"/>
                </a:solidFill>
                <a:latin typeface="Handelson Four"/>
                <a:ea typeface="Handelson Four"/>
                <a:cs typeface="Handelson Four"/>
                <a:sym typeface="Handelson Four"/>
              </a:rPr>
              <a:t>Reach up high, bend down low</a:t>
            </a:r>
          </a:p>
          <a:p>
            <a:pPr algn="ctr">
              <a:lnSpc>
                <a:spcPts val="2696"/>
              </a:lnSpc>
            </a:pPr>
            <a:r>
              <a:rPr lang="en-US" sz="3288">
                <a:solidFill>
                  <a:srgbClr val="000000"/>
                </a:solidFill>
                <a:latin typeface="Handelson Four"/>
                <a:ea typeface="Handelson Four"/>
                <a:cs typeface="Handelson Four"/>
                <a:sym typeface="Handelson Four"/>
              </a:rPr>
              <a:t>Turn around in a circle </a:t>
            </a:r>
          </a:p>
          <a:p>
            <a:pPr algn="ctr">
              <a:lnSpc>
                <a:spcPts val="2696"/>
              </a:lnSpc>
            </a:pPr>
            <a:r>
              <a:rPr lang="en-US" sz="3288">
                <a:solidFill>
                  <a:srgbClr val="000000"/>
                </a:solidFill>
                <a:latin typeface="Handelson Four"/>
                <a:ea typeface="Handelson Four"/>
                <a:cs typeface="Handelson Four"/>
                <a:sym typeface="Handelson Four"/>
              </a:rPr>
              <a:t>Elbows wide, move ‘em side to side </a:t>
            </a:r>
          </a:p>
          <a:p>
            <a:pPr algn="ctr">
              <a:lnSpc>
                <a:spcPts val="2696"/>
              </a:lnSpc>
            </a:pPr>
            <a:r>
              <a:rPr lang="en-US" sz="3288">
                <a:solidFill>
                  <a:srgbClr val="000000"/>
                </a:solidFill>
                <a:latin typeface="Handelson Four"/>
                <a:ea typeface="Handelson Four"/>
                <a:cs typeface="Handelson Four"/>
                <a:sym typeface="Handelson Four"/>
              </a:rPr>
              <a:t>Now groove to the beat, but keep it neat </a:t>
            </a:r>
          </a:p>
          <a:p>
            <a:pPr algn="ctr">
              <a:lnSpc>
                <a:spcPts val="2696"/>
              </a:lnSpc>
            </a:pPr>
            <a:r>
              <a:rPr lang="en-US" sz="3288">
                <a:solidFill>
                  <a:srgbClr val="000000"/>
                </a:solidFill>
                <a:latin typeface="Handelson Four"/>
                <a:ea typeface="Handelson Four"/>
                <a:cs typeface="Handelson Four"/>
                <a:sym typeface="Handelson Four"/>
              </a:rPr>
              <a:t>And take a boogie break</a:t>
            </a:r>
          </a:p>
          <a:p>
            <a:pPr algn="ctr">
              <a:lnSpc>
                <a:spcPts val="2696"/>
              </a:lnSpc>
            </a:pPr>
            <a:r>
              <a:rPr lang="en-US" sz="3288">
                <a:solidFill>
                  <a:srgbClr val="000000"/>
                </a:solidFill>
                <a:latin typeface="Handelson Four"/>
                <a:ea typeface="Handelson Four"/>
                <a:cs typeface="Handelson Four"/>
                <a:sym typeface="Handelson Four"/>
              </a:rPr>
              <a:t>Move any way you like..</a:t>
            </a:r>
          </a:p>
          <a:p>
            <a:pPr algn="ctr">
              <a:lnSpc>
                <a:spcPts val="2696"/>
              </a:lnSpc>
            </a:pPr>
            <a:r>
              <a:rPr lang="en-US" sz="3288">
                <a:solidFill>
                  <a:srgbClr val="000000"/>
                </a:solidFill>
                <a:latin typeface="Handelson Four"/>
                <a:ea typeface="Handelson Four"/>
                <a:cs typeface="Handelson Four"/>
                <a:sym typeface="Handelson Four"/>
              </a:rPr>
              <a:t>NOW FREEZE! </a:t>
            </a:r>
          </a:p>
          <a:p>
            <a:pPr algn="ctr">
              <a:lnSpc>
                <a:spcPts val="2696"/>
              </a:lnSpc>
            </a:pPr>
          </a:p>
          <a:p>
            <a:pPr algn="ctr">
              <a:lnSpc>
                <a:spcPts val="2696"/>
              </a:lnSpc>
            </a:pPr>
            <a:r>
              <a:rPr lang="en-US" sz="3288">
                <a:solidFill>
                  <a:srgbClr val="000000"/>
                </a:solidFill>
                <a:latin typeface="Handelson Four"/>
                <a:ea typeface="Handelson Four"/>
                <a:cs typeface="Handelson Four"/>
                <a:sym typeface="Handelson Four"/>
              </a:rPr>
              <a:t>Tap your knees to the beat, keep it neat :I</a:t>
            </a:r>
          </a:p>
          <a:p>
            <a:pPr algn="ctr">
              <a:lnSpc>
                <a:spcPts val="2696"/>
              </a:lnSpc>
            </a:pPr>
            <a:r>
              <a:rPr lang="en-US" sz="3288">
                <a:solidFill>
                  <a:srgbClr val="000000"/>
                </a:solidFill>
                <a:latin typeface="Handelson Four"/>
                <a:ea typeface="Handelson Four"/>
                <a:cs typeface="Handelson Four"/>
                <a:sym typeface="Handelson Four"/>
              </a:rPr>
              <a:t>Flap your arms to the beat, keep it neat :I</a:t>
            </a:r>
          </a:p>
          <a:p>
            <a:pPr algn="ctr">
              <a:lnSpc>
                <a:spcPts val="2696"/>
              </a:lnSpc>
            </a:pPr>
          </a:p>
          <a:p>
            <a:pPr algn="ctr">
              <a:lnSpc>
                <a:spcPts val="2696"/>
              </a:lnSpc>
            </a:pPr>
            <a:r>
              <a:rPr lang="en-US" sz="3288">
                <a:solidFill>
                  <a:srgbClr val="000000"/>
                </a:solidFill>
                <a:latin typeface="Handelson Four"/>
                <a:ea typeface="Handelson Four"/>
                <a:cs typeface="Handelson Four"/>
                <a:sym typeface="Handelson Four"/>
              </a:rPr>
              <a:t>CHORUS</a:t>
            </a:r>
          </a:p>
          <a:p>
            <a:pPr algn="ctr">
              <a:lnSpc>
                <a:spcPts val="2696"/>
              </a:lnSpc>
            </a:pPr>
          </a:p>
          <a:p>
            <a:pPr algn="ctr">
              <a:lnSpc>
                <a:spcPts val="2696"/>
              </a:lnSpc>
            </a:pPr>
            <a:r>
              <a:rPr lang="en-US" sz="3288">
                <a:solidFill>
                  <a:srgbClr val="000000"/>
                </a:solidFill>
                <a:latin typeface="Handelson Four"/>
                <a:ea typeface="Handelson Four"/>
                <a:cs typeface="Handelson Four"/>
                <a:sym typeface="Handelson Four"/>
              </a:rPr>
              <a:t>Stomp your feet to the beat, keep it neat :I</a:t>
            </a:r>
          </a:p>
          <a:p>
            <a:pPr algn="ctr">
              <a:lnSpc>
                <a:spcPts val="2696"/>
              </a:lnSpc>
            </a:pPr>
            <a:r>
              <a:rPr lang="en-US" sz="3288">
                <a:solidFill>
                  <a:srgbClr val="000000"/>
                </a:solidFill>
                <a:latin typeface="Handelson Four"/>
                <a:ea typeface="Handelson Four"/>
                <a:cs typeface="Handelson Four"/>
                <a:sym typeface="Handelson Four"/>
              </a:rPr>
              <a:t>Shrug your shoulders to the beat, keep it neat :I</a:t>
            </a:r>
          </a:p>
          <a:p>
            <a:pPr algn="ctr">
              <a:lnSpc>
                <a:spcPts val="2696"/>
              </a:lnSpc>
            </a:pPr>
          </a:p>
          <a:p>
            <a:pPr algn="ctr">
              <a:lnSpc>
                <a:spcPts val="2696"/>
              </a:lnSpc>
            </a:pPr>
            <a:r>
              <a:rPr lang="en-US" sz="3288">
                <a:solidFill>
                  <a:srgbClr val="000000"/>
                </a:solidFill>
                <a:latin typeface="Handelson Four"/>
                <a:ea typeface="Handelson Four"/>
                <a:cs typeface="Handelson Four"/>
                <a:sym typeface="Handelson Four"/>
              </a:rPr>
              <a:t>CHORUS</a:t>
            </a:r>
          </a:p>
          <a:p>
            <a:pPr algn="ctr">
              <a:lnSpc>
                <a:spcPts val="2696"/>
              </a:lnSpc>
            </a:pPr>
            <a:r>
              <a:rPr lang="en-US" sz="3288">
                <a:solidFill>
                  <a:srgbClr val="000000"/>
                </a:solidFill>
                <a:latin typeface="Handelson Four"/>
                <a:ea typeface="Handelson Four"/>
                <a:cs typeface="Handelson Four"/>
                <a:sym typeface="Handelson Four"/>
              </a:rPr>
              <a:t>BOOGIE!! </a:t>
            </a:r>
          </a:p>
          <a:p>
            <a:pPr algn="ctr">
              <a:lnSpc>
                <a:spcPts val="2696"/>
              </a:lnSpc>
            </a:pPr>
          </a:p>
        </p:txBody>
      </p:sp>
      <p:sp>
        <p:nvSpPr>
          <p:cNvPr name="TextBox 9" id="9"/>
          <p:cNvSpPr txBox="true"/>
          <p:nvPr/>
        </p:nvSpPr>
        <p:spPr>
          <a:xfrm rot="0">
            <a:off x="7009894" y="7581229"/>
            <a:ext cx="6448001" cy="758014"/>
          </a:xfrm>
          <a:prstGeom prst="rect">
            <a:avLst/>
          </a:prstGeom>
        </p:spPr>
        <p:txBody>
          <a:bodyPr anchor="t" rtlCol="false" tIns="0" lIns="0" bIns="0" rIns="0">
            <a:spAutoFit/>
          </a:bodyPr>
          <a:lstStyle/>
          <a:p>
            <a:pPr algn="ctr">
              <a:lnSpc>
                <a:spcPts val="6192"/>
              </a:lnSpc>
              <a:spcBef>
                <a:spcPct val="0"/>
              </a:spcBef>
            </a:pPr>
            <a:r>
              <a:rPr lang="en-US" sz="4423">
                <a:solidFill>
                  <a:srgbClr val="000000"/>
                </a:solidFill>
                <a:latin typeface="Handelson Four"/>
                <a:ea typeface="Handelson Four"/>
                <a:cs typeface="Handelson Four"/>
                <a:sym typeface="Handelson Four"/>
              </a:rPr>
              <a:t>LISTEN ANYWHERE!</a:t>
            </a:r>
          </a:p>
        </p:txBody>
      </p:sp>
      <p:sp>
        <p:nvSpPr>
          <p:cNvPr name="TextBox 10" id="10"/>
          <p:cNvSpPr txBox="true"/>
          <p:nvPr/>
        </p:nvSpPr>
        <p:spPr>
          <a:xfrm rot="0">
            <a:off x="12241253" y="4055009"/>
            <a:ext cx="5609003" cy="4503106"/>
          </a:xfrm>
          <a:prstGeom prst="rect">
            <a:avLst/>
          </a:prstGeom>
        </p:spPr>
        <p:txBody>
          <a:bodyPr anchor="t" rtlCol="false" tIns="0" lIns="0" bIns="0" rIns="0">
            <a:spAutoFit/>
          </a:bodyPr>
          <a:lstStyle/>
          <a:p>
            <a:pPr algn="ctr">
              <a:lnSpc>
                <a:spcPts val="3272"/>
              </a:lnSpc>
              <a:spcBef>
                <a:spcPct val="0"/>
              </a:spcBef>
            </a:pPr>
            <a:r>
              <a:rPr lang="en-US" b="true" sz="2337">
                <a:solidFill>
                  <a:srgbClr val="000000"/>
                </a:solidFill>
                <a:latin typeface="Poppins Bold"/>
                <a:ea typeface="Poppins Bold"/>
                <a:cs typeface="Poppins Bold"/>
                <a:sym typeface="Poppins Bold"/>
              </a:rPr>
              <a:t>MUSICAL OBJECTIVES:</a:t>
            </a:r>
          </a:p>
          <a:p>
            <a:pPr algn="ctr">
              <a:lnSpc>
                <a:spcPts val="3272"/>
              </a:lnSpc>
              <a:spcBef>
                <a:spcPct val="0"/>
              </a:spcBef>
            </a:pPr>
            <a:r>
              <a:rPr lang="en-US" b="true" sz="2337">
                <a:solidFill>
                  <a:srgbClr val="000000"/>
                </a:solidFill>
                <a:latin typeface="Poppins Bold"/>
                <a:ea typeface="Poppins Bold"/>
                <a:cs typeface="Poppins Bold"/>
                <a:sym typeface="Poppins Bold"/>
              </a:rPr>
              <a:t>RHYTHMIC SENSE</a:t>
            </a:r>
          </a:p>
          <a:p>
            <a:pPr algn="ctr">
              <a:lnSpc>
                <a:spcPts val="3272"/>
              </a:lnSpc>
              <a:spcBef>
                <a:spcPct val="0"/>
              </a:spcBef>
            </a:pPr>
            <a:r>
              <a:rPr lang="en-US" b="true" sz="2337">
                <a:solidFill>
                  <a:srgbClr val="000000"/>
                </a:solidFill>
                <a:latin typeface="Poppins Bold"/>
                <a:ea typeface="Poppins Bold"/>
                <a:cs typeface="Poppins Bold"/>
                <a:sym typeface="Poppins Bold"/>
              </a:rPr>
              <a:t>FEELING THE BEAT, STAYING ON TOP OF THE BEAT</a:t>
            </a:r>
          </a:p>
          <a:p>
            <a:pPr algn="ctr">
              <a:lnSpc>
                <a:spcPts val="3272"/>
              </a:lnSpc>
              <a:spcBef>
                <a:spcPct val="0"/>
              </a:spcBef>
            </a:pPr>
            <a:r>
              <a:rPr lang="en-US" b="true" sz="2337">
                <a:solidFill>
                  <a:srgbClr val="000000"/>
                </a:solidFill>
                <a:latin typeface="Poppins Bold"/>
                <a:ea typeface="Poppins Bold"/>
                <a:cs typeface="Poppins Bold"/>
                <a:sym typeface="Poppins Bold"/>
              </a:rPr>
              <a:t>SPATIAL AWARENESS</a:t>
            </a:r>
          </a:p>
          <a:p>
            <a:pPr algn="ctr">
              <a:lnSpc>
                <a:spcPts val="3272"/>
              </a:lnSpc>
              <a:spcBef>
                <a:spcPct val="0"/>
              </a:spcBef>
            </a:pPr>
            <a:r>
              <a:rPr lang="en-US" b="true" sz="2337">
                <a:solidFill>
                  <a:srgbClr val="000000"/>
                </a:solidFill>
                <a:latin typeface="Poppins Bold"/>
                <a:ea typeface="Poppins Bold"/>
                <a:cs typeface="Poppins Bold"/>
                <a:sym typeface="Poppins Bold"/>
              </a:rPr>
              <a:t>GROSS MOTOR SKILLS </a:t>
            </a:r>
          </a:p>
          <a:p>
            <a:pPr algn="ctr">
              <a:lnSpc>
                <a:spcPts val="3272"/>
              </a:lnSpc>
              <a:spcBef>
                <a:spcPct val="0"/>
              </a:spcBef>
            </a:pPr>
            <a:r>
              <a:rPr lang="en-US" b="true" sz="2337">
                <a:solidFill>
                  <a:srgbClr val="000000"/>
                </a:solidFill>
                <a:latin typeface="Poppins Bold"/>
                <a:ea typeface="Poppins Bold"/>
                <a:cs typeface="Poppins Bold"/>
                <a:sym typeface="Poppins Bold"/>
              </a:rPr>
              <a:t>ACTIVE LISTENING SKILLS </a:t>
            </a:r>
          </a:p>
          <a:p>
            <a:pPr algn="ctr">
              <a:lnSpc>
                <a:spcPts val="3272"/>
              </a:lnSpc>
              <a:spcBef>
                <a:spcPct val="0"/>
              </a:spcBef>
            </a:pPr>
            <a:r>
              <a:rPr lang="en-US" b="true" sz="2337">
                <a:solidFill>
                  <a:srgbClr val="000000"/>
                </a:solidFill>
                <a:latin typeface="Poppins Bold"/>
                <a:ea typeface="Poppins Bold"/>
                <a:cs typeface="Poppins Bold"/>
                <a:sym typeface="Poppins Bold"/>
              </a:rPr>
              <a:t>BODY PARTS</a:t>
            </a:r>
          </a:p>
          <a:p>
            <a:pPr algn="ctr">
              <a:lnSpc>
                <a:spcPts val="3272"/>
              </a:lnSpc>
              <a:spcBef>
                <a:spcPct val="0"/>
              </a:spcBef>
            </a:pPr>
            <a:r>
              <a:rPr lang="en-US" b="true" sz="2337">
                <a:solidFill>
                  <a:srgbClr val="000000"/>
                </a:solidFill>
                <a:latin typeface="Poppins Bold"/>
                <a:ea typeface="Poppins Bold"/>
                <a:cs typeface="Poppins Bold"/>
                <a:sym typeface="Poppins Bold"/>
              </a:rPr>
              <a:t>SELF EXPRESSION</a:t>
            </a:r>
          </a:p>
          <a:p>
            <a:pPr algn="ctr">
              <a:lnSpc>
                <a:spcPts val="3272"/>
              </a:lnSpc>
              <a:spcBef>
                <a:spcPct val="0"/>
              </a:spcBef>
            </a:pPr>
            <a:r>
              <a:rPr lang="en-US" b="true" sz="2337">
                <a:solidFill>
                  <a:srgbClr val="000000"/>
                </a:solidFill>
                <a:latin typeface="Poppins Bold"/>
                <a:ea typeface="Poppins Bold"/>
                <a:cs typeface="Poppins Bold"/>
                <a:sym typeface="Poppins Bold"/>
              </a:rPr>
              <a:t>FUN! </a:t>
            </a:r>
          </a:p>
          <a:p>
            <a:pPr algn="ctr">
              <a:lnSpc>
                <a:spcPts val="3272"/>
              </a:lnSpc>
              <a:spcBef>
                <a:spcPct val="0"/>
              </a:spcBef>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EEC8"/>
        </a:solidFill>
      </p:bgPr>
    </p:bg>
    <p:spTree>
      <p:nvGrpSpPr>
        <p:cNvPr id="1" name=""/>
        <p:cNvGrpSpPr/>
        <p:nvPr/>
      </p:nvGrpSpPr>
      <p:grpSpPr>
        <a:xfrm>
          <a:off x="0" y="0"/>
          <a:ext cx="0" cy="0"/>
          <a:chOff x="0" y="0"/>
          <a:chExt cx="0" cy="0"/>
        </a:xfrm>
      </p:grpSpPr>
      <p:grpSp>
        <p:nvGrpSpPr>
          <p:cNvPr name="Group 2" id="2"/>
          <p:cNvGrpSpPr/>
          <p:nvPr/>
        </p:nvGrpSpPr>
        <p:grpSpPr>
          <a:xfrm rot="73195">
            <a:off x="4119161" y="106710"/>
            <a:ext cx="10049679" cy="2379329"/>
            <a:chOff x="0" y="0"/>
            <a:chExt cx="3742279" cy="886009"/>
          </a:xfrm>
        </p:grpSpPr>
        <p:sp>
          <p:nvSpPr>
            <p:cNvPr name="Freeform 3" id="3"/>
            <p:cNvSpPr/>
            <p:nvPr/>
          </p:nvSpPr>
          <p:spPr>
            <a:xfrm flipH="false" flipV="false" rot="0">
              <a:off x="0" y="0"/>
              <a:ext cx="3742279" cy="886009"/>
            </a:xfrm>
            <a:custGeom>
              <a:avLst/>
              <a:gdLst/>
              <a:ahLst/>
              <a:cxnLst/>
              <a:rect r="r" b="b" t="t" l="l"/>
              <a:pathLst>
                <a:path h="886009" w="3742279">
                  <a:moveTo>
                    <a:pt x="0" y="0"/>
                  </a:moveTo>
                  <a:lnTo>
                    <a:pt x="3742279" y="0"/>
                  </a:lnTo>
                  <a:lnTo>
                    <a:pt x="3742279" y="886009"/>
                  </a:lnTo>
                  <a:lnTo>
                    <a:pt x="0" y="886009"/>
                  </a:lnTo>
                  <a:close/>
                </a:path>
              </a:pathLst>
            </a:custGeom>
            <a:solidFill>
              <a:srgbClr val="5F70D2"/>
            </a:solidFill>
          </p:spPr>
        </p:sp>
        <p:sp>
          <p:nvSpPr>
            <p:cNvPr name="TextBox 4" id="4"/>
            <p:cNvSpPr txBox="true"/>
            <p:nvPr/>
          </p:nvSpPr>
          <p:spPr>
            <a:xfrm>
              <a:off x="0" y="-57150"/>
              <a:ext cx="3742279" cy="943159"/>
            </a:xfrm>
            <a:prstGeom prst="rect">
              <a:avLst/>
            </a:prstGeom>
          </p:spPr>
          <p:txBody>
            <a:bodyPr anchor="ctr" rtlCol="false" tIns="50800" lIns="50800" bIns="50800" rIns="50800"/>
            <a:lstStyle/>
            <a:p>
              <a:pPr algn="ctr">
                <a:lnSpc>
                  <a:spcPts val="3272"/>
                </a:lnSpc>
              </a:pPr>
            </a:p>
          </p:txBody>
        </p:sp>
      </p:grpSp>
      <p:sp>
        <p:nvSpPr>
          <p:cNvPr name="Freeform 5" id="5"/>
          <p:cNvSpPr/>
          <p:nvPr/>
        </p:nvSpPr>
        <p:spPr>
          <a:xfrm flipH="false" flipV="false" rot="0">
            <a:off x="817306" y="274472"/>
            <a:ext cx="2311273" cy="1554331"/>
          </a:xfrm>
          <a:custGeom>
            <a:avLst/>
            <a:gdLst/>
            <a:ahLst/>
            <a:cxnLst/>
            <a:rect r="r" b="b" t="t" l="l"/>
            <a:pathLst>
              <a:path h="1554331" w="2311273">
                <a:moveTo>
                  <a:pt x="0" y="0"/>
                </a:moveTo>
                <a:lnTo>
                  <a:pt x="2311274" y="0"/>
                </a:lnTo>
                <a:lnTo>
                  <a:pt x="2311274" y="1554331"/>
                </a:lnTo>
                <a:lnTo>
                  <a:pt x="0" y="15543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663014" y="3192418"/>
            <a:ext cx="9415818" cy="5517522"/>
          </a:xfrm>
          <a:prstGeom prst="rect">
            <a:avLst/>
          </a:prstGeom>
        </p:spPr>
        <p:txBody>
          <a:bodyPr anchor="t" rtlCol="false" tIns="0" lIns="0" bIns="0" rIns="0">
            <a:spAutoFit/>
          </a:bodyPr>
          <a:lstStyle/>
          <a:p>
            <a:pPr algn="ctr">
              <a:lnSpc>
                <a:spcPts val="4003"/>
              </a:lnSpc>
            </a:pPr>
            <a:r>
              <a:rPr lang="en-US" sz="4882">
                <a:solidFill>
                  <a:srgbClr val="000000"/>
                </a:solidFill>
                <a:latin typeface="Handelson Four"/>
                <a:ea typeface="Handelson Four"/>
                <a:cs typeface="Handelson Four"/>
                <a:sym typeface="Handelson Four"/>
              </a:rPr>
              <a:t>Pitter patter pitter patter </a:t>
            </a:r>
          </a:p>
          <a:p>
            <a:pPr algn="ctr">
              <a:lnSpc>
                <a:spcPts val="4003"/>
              </a:lnSpc>
            </a:pPr>
            <a:r>
              <a:rPr lang="en-US" sz="4882">
                <a:solidFill>
                  <a:srgbClr val="000000"/>
                </a:solidFill>
                <a:latin typeface="Handelson Four"/>
                <a:ea typeface="Handelson Four"/>
                <a:cs typeface="Handelson Four"/>
                <a:sym typeface="Handelson Four"/>
              </a:rPr>
              <a:t>Rain is falling down</a:t>
            </a:r>
          </a:p>
          <a:p>
            <a:pPr algn="ctr">
              <a:lnSpc>
                <a:spcPts val="4003"/>
              </a:lnSpc>
            </a:pPr>
            <a:r>
              <a:rPr lang="en-US" sz="4882">
                <a:solidFill>
                  <a:srgbClr val="000000"/>
                </a:solidFill>
                <a:latin typeface="Handelson Four"/>
                <a:ea typeface="Handelson Four"/>
                <a:cs typeface="Handelson Four"/>
                <a:sym typeface="Handelson Four"/>
              </a:rPr>
              <a:t>Pitter patter pitter patter</a:t>
            </a:r>
          </a:p>
          <a:p>
            <a:pPr algn="ctr">
              <a:lnSpc>
                <a:spcPts val="4003"/>
              </a:lnSpc>
            </a:pPr>
            <a:r>
              <a:rPr lang="en-US" sz="4882">
                <a:solidFill>
                  <a:srgbClr val="000000"/>
                </a:solidFill>
                <a:latin typeface="Handelson Four"/>
                <a:ea typeface="Handelson Four"/>
                <a:cs typeface="Handelson Four"/>
                <a:sym typeface="Handelson Four"/>
              </a:rPr>
              <a:t>The wind is howling now</a:t>
            </a:r>
          </a:p>
          <a:p>
            <a:pPr algn="ctr">
              <a:lnSpc>
                <a:spcPts val="4003"/>
              </a:lnSpc>
            </a:pPr>
          </a:p>
          <a:p>
            <a:pPr algn="ctr">
              <a:lnSpc>
                <a:spcPts val="4003"/>
              </a:lnSpc>
            </a:pPr>
            <a:r>
              <a:rPr lang="en-US" sz="4882">
                <a:solidFill>
                  <a:srgbClr val="000000"/>
                </a:solidFill>
                <a:latin typeface="Handelson Four"/>
                <a:ea typeface="Handelson Four"/>
                <a:cs typeface="Handelson Four"/>
                <a:sym typeface="Handelson Four"/>
              </a:rPr>
              <a:t>oooh oooh oooooooooh </a:t>
            </a:r>
          </a:p>
          <a:p>
            <a:pPr algn="ctr">
              <a:lnSpc>
                <a:spcPts val="4003"/>
              </a:lnSpc>
            </a:pPr>
            <a:r>
              <a:rPr lang="en-US" sz="4882">
                <a:solidFill>
                  <a:srgbClr val="000000"/>
                </a:solidFill>
                <a:latin typeface="Handelson Four"/>
                <a:ea typeface="Handelson Four"/>
                <a:cs typeface="Handelson Four"/>
                <a:sym typeface="Handelson Four"/>
              </a:rPr>
              <a:t>ooooh oooh ooooooooooooh</a:t>
            </a:r>
          </a:p>
          <a:p>
            <a:pPr algn="ctr">
              <a:lnSpc>
                <a:spcPts val="4003"/>
              </a:lnSpc>
            </a:pPr>
          </a:p>
          <a:p>
            <a:pPr algn="ctr">
              <a:lnSpc>
                <a:spcPts val="4003"/>
              </a:lnSpc>
            </a:pPr>
            <a:r>
              <a:rPr lang="en-US" sz="4882">
                <a:solidFill>
                  <a:srgbClr val="000000"/>
                </a:solidFill>
                <a:latin typeface="Handelson Four"/>
                <a:ea typeface="Handelson Four"/>
                <a:cs typeface="Handelson Four"/>
                <a:sym typeface="Handelson Four"/>
              </a:rPr>
              <a:t>Repeat 3 more times, each time faster (moderato then presto - last time through slow it back down moderato then back to largo)</a:t>
            </a:r>
          </a:p>
        </p:txBody>
      </p:sp>
      <p:sp>
        <p:nvSpPr>
          <p:cNvPr name="Freeform 7" id="7"/>
          <p:cNvSpPr/>
          <p:nvPr/>
        </p:nvSpPr>
        <p:spPr>
          <a:xfrm flipH="false" flipV="false" rot="0">
            <a:off x="12958272" y="6906943"/>
            <a:ext cx="2469513" cy="2457720"/>
          </a:xfrm>
          <a:custGeom>
            <a:avLst/>
            <a:gdLst/>
            <a:ahLst/>
            <a:cxnLst/>
            <a:rect r="r" b="b" t="t" l="l"/>
            <a:pathLst>
              <a:path h="2457720" w="2469513">
                <a:moveTo>
                  <a:pt x="0" y="0"/>
                </a:moveTo>
                <a:lnTo>
                  <a:pt x="2469513" y="0"/>
                </a:lnTo>
                <a:lnTo>
                  <a:pt x="2469513" y="2457720"/>
                </a:lnTo>
                <a:lnTo>
                  <a:pt x="0" y="2457720"/>
                </a:lnTo>
                <a:lnTo>
                  <a:pt x="0" y="0"/>
                </a:lnTo>
                <a:close/>
              </a:path>
            </a:pathLst>
          </a:custGeom>
          <a:blipFill>
            <a:blip r:embed="rId4"/>
            <a:stretch>
              <a:fillRect l="0" t="0" r="0" b="0"/>
            </a:stretch>
          </a:blipFill>
        </p:spPr>
      </p:sp>
      <p:sp>
        <p:nvSpPr>
          <p:cNvPr name="TextBox 8" id="8"/>
          <p:cNvSpPr txBox="true"/>
          <p:nvPr/>
        </p:nvSpPr>
        <p:spPr>
          <a:xfrm rot="0">
            <a:off x="4437197" y="893384"/>
            <a:ext cx="9413606" cy="844080"/>
          </a:xfrm>
          <a:prstGeom prst="rect">
            <a:avLst/>
          </a:prstGeom>
        </p:spPr>
        <p:txBody>
          <a:bodyPr anchor="t" rtlCol="false" tIns="0" lIns="0" bIns="0" rIns="0">
            <a:spAutoFit/>
          </a:bodyPr>
          <a:lstStyle/>
          <a:p>
            <a:pPr algn="ctr" marL="0" indent="0" lvl="0">
              <a:lnSpc>
                <a:spcPts val="6473"/>
              </a:lnSpc>
            </a:pPr>
            <a:r>
              <a:rPr lang="en-US" sz="5832">
                <a:solidFill>
                  <a:srgbClr val="FFEEC8"/>
                </a:solidFill>
                <a:latin typeface="Marty Two"/>
                <a:ea typeface="Marty Two"/>
                <a:cs typeface="Marty Two"/>
                <a:sym typeface="Marty Two"/>
              </a:rPr>
              <a:t>PITTER PATTER</a:t>
            </a:r>
          </a:p>
        </p:txBody>
      </p:sp>
      <p:sp>
        <p:nvSpPr>
          <p:cNvPr name="TextBox 9" id="9"/>
          <p:cNvSpPr txBox="true"/>
          <p:nvPr/>
        </p:nvSpPr>
        <p:spPr>
          <a:xfrm rot="0">
            <a:off x="10969028" y="9269413"/>
            <a:ext cx="6448001" cy="758014"/>
          </a:xfrm>
          <a:prstGeom prst="rect">
            <a:avLst/>
          </a:prstGeom>
        </p:spPr>
        <p:txBody>
          <a:bodyPr anchor="t" rtlCol="false" tIns="0" lIns="0" bIns="0" rIns="0">
            <a:spAutoFit/>
          </a:bodyPr>
          <a:lstStyle/>
          <a:p>
            <a:pPr algn="ctr">
              <a:lnSpc>
                <a:spcPts val="6192"/>
              </a:lnSpc>
              <a:spcBef>
                <a:spcPct val="0"/>
              </a:spcBef>
            </a:pPr>
            <a:r>
              <a:rPr lang="en-US" sz="4423">
                <a:solidFill>
                  <a:srgbClr val="000000"/>
                </a:solidFill>
                <a:latin typeface="Handelson Four"/>
                <a:ea typeface="Handelson Four"/>
                <a:cs typeface="Handelson Four"/>
                <a:sym typeface="Handelson Four"/>
              </a:rPr>
              <a:t>COMING SOON!</a:t>
            </a:r>
          </a:p>
        </p:txBody>
      </p:sp>
      <p:sp>
        <p:nvSpPr>
          <p:cNvPr name="TextBox 10" id="10"/>
          <p:cNvSpPr txBox="true"/>
          <p:nvPr/>
        </p:nvSpPr>
        <p:spPr>
          <a:xfrm rot="0">
            <a:off x="10541200" y="4099391"/>
            <a:ext cx="6718100" cy="2957991"/>
          </a:xfrm>
          <a:prstGeom prst="rect">
            <a:avLst/>
          </a:prstGeom>
        </p:spPr>
        <p:txBody>
          <a:bodyPr anchor="t" rtlCol="false" tIns="0" lIns="0" bIns="0" rIns="0">
            <a:spAutoFit/>
          </a:bodyPr>
          <a:lstStyle/>
          <a:p>
            <a:pPr algn="ctr">
              <a:lnSpc>
                <a:spcPts val="3919"/>
              </a:lnSpc>
            </a:pPr>
            <a:r>
              <a:rPr lang="en-US" b="true" sz="2799">
                <a:solidFill>
                  <a:srgbClr val="000000"/>
                </a:solidFill>
                <a:latin typeface="Poppins Bold"/>
                <a:ea typeface="Poppins Bold"/>
                <a:cs typeface="Poppins Bold"/>
                <a:sym typeface="Poppins Bold"/>
              </a:rPr>
              <a:t>-MUSICAL VOCAB</a:t>
            </a:r>
          </a:p>
          <a:p>
            <a:pPr algn="ctr">
              <a:lnSpc>
                <a:spcPts val="3919"/>
              </a:lnSpc>
            </a:pPr>
            <a:r>
              <a:rPr lang="en-US" b="true" sz="2799">
                <a:solidFill>
                  <a:srgbClr val="000000"/>
                </a:solidFill>
                <a:latin typeface="Poppins Bold"/>
                <a:ea typeface="Poppins Bold"/>
                <a:cs typeface="Poppins Bold"/>
                <a:sym typeface="Poppins Bold"/>
              </a:rPr>
              <a:t>-2 PARTS TO SONG</a:t>
            </a:r>
          </a:p>
          <a:p>
            <a:pPr algn="ctr">
              <a:lnSpc>
                <a:spcPts val="3919"/>
              </a:lnSpc>
            </a:pPr>
            <a:r>
              <a:rPr lang="en-US" b="true" sz="2799">
                <a:solidFill>
                  <a:srgbClr val="000000"/>
                </a:solidFill>
                <a:latin typeface="Poppins Bold"/>
                <a:ea typeface="Poppins Bold"/>
                <a:cs typeface="Poppins Bold"/>
                <a:sym typeface="Poppins Bold"/>
              </a:rPr>
              <a:t>-TEMPO</a:t>
            </a:r>
          </a:p>
          <a:p>
            <a:pPr algn="ctr">
              <a:lnSpc>
                <a:spcPts val="3919"/>
              </a:lnSpc>
            </a:pPr>
            <a:r>
              <a:rPr lang="en-US" b="true" sz="2799">
                <a:solidFill>
                  <a:srgbClr val="000000"/>
                </a:solidFill>
                <a:latin typeface="Poppins Bold"/>
                <a:ea typeface="Poppins Bold"/>
                <a:cs typeface="Poppins Bold"/>
                <a:sym typeface="Poppins Bold"/>
              </a:rPr>
              <a:t>-FEELING THE BEAT</a:t>
            </a:r>
          </a:p>
          <a:p>
            <a:pPr algn="ctr">
              <a:lnSpc>
                <a:spcPts val="3919"/>
              </a:lnSpc>
            </a:pPr>
            <a:r>
              <a:rPr lang="en-US" b="true" sz="2799">
                <a:solidFill>
                  <a:srgbClr val="000000"/>
                </a:solidFill>
                <a:latin typeface="Poppins Bold"/>
                <a:ea typeface="Poppins Bold"/>
                <a:cs typeface="Poppins Bold"/>
                <a:sym typeface="Poppins Bold"/>
              </a:rPr>
              <a:t>-FUN</a:t>
            </a:r>
          </a:p>
          <a:p>
            <a:pPr algn="ctr">
              <a:lnSpc>
                <a:spcPts val="3919"/>
              </a:lnSpc>
              <a:spcBef>
                <a:spcPct val="0"/>
              </a:spcBef>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05D26"/>
        </a:solidFill>
      </p:bgPr>
    </p:bg>
    <p:spTree>
      <p:nvGrpSpPr>
        <p:cNvPr id="1" name=""/>
        <p:cNvGrpSpPr/>
        <p:nvPr/>
      </p:nvGrpSpPr>
      <p:grpSpPr>
        <a:xfrm>
          <a:off x="0" y="0"/>
          <a:ext cx="0" cy="0"/>
          <a:chOff x="0" y="0"/>
          <a:chExt cx="0" cy="0"/>
        </a:xfrm>
      </p:grpSpPr>
      <p:grpSp>
        <p:nvGrpSpPr>
          <p:cNvPr name="Group 2" id="2"/>
          <p:cNvGrpSpPr/>
          <p:nvPr/>
        </p:nvGrpSpPr>
        <p:grpSpPr>
          <a:xfrm rot="-96987">
            <a:off x="2373990" y="2592786"/>
            <a:ext cx="14099207" cy="7220627"/>
            <a:chOff x="0" y="0"/>
            <a:chExt cx="5250233" cy="2688802"/>
          </a:xfrm>
        </p:grpSpPr>
        <p:sp>
          <p:nvSpPr>
            <p:cNvPr name="Freeform 3" id="3"/>
            <p:cNvSpPr/>
            <p:nvPr/>
          </p:nvSpPr>
          <p:spPr>
            <a:xfrm flipH="false" flipV="false" rot="0">
              <a:off x="0" y="0"/>
              <a:ext cx="5250233" cy="2688802"/>
            </a:xfrm>
            <a:custGeom>
              <a:avLst/>
              <a:gdLst/>
              <a:ahLst/>
              <a:cxnLst/>
              <a:rect r="r" b="b" t="t" l="l"/>
              <a:pathLst>
                <a:path h="2688802" w="5250233">
                  <a:moveTo>
                    <a:pt x="0" y="0"/>
                  </a:moveTo>
                  <a:lnTo>
                    <a:pt x="5250233" y="0"/>
                  </a:lnTo>
                  <a:lnTo>
                    <a:pt x="5250233" y="2688802"/>
                  </a:lnTo>
                  <a:lnTo>
                    <a:pt x="0" y="2688802"/>
                  </a:lnTo>
                  <a:close/>
                </a:path>
              </a:pathLst>
            </a:custGeom>
            <a:solidFill>
              <a:srgbClr val="FFEEC8"/>
            </a:solidFill>
          </p:spPr>
        </p:sp>
        <p:sp>
          <p:nvSpPr>
            <p:cNvPr name="TextBox 4" id="4"/>
            <p:cNvSpPr txBox="true"/>
            <p:nvPr/>
          </p:nvSpPr>
          <p:spPr>
            <a:xfrm>
              <a:off x="0" y="-57150"/>
              <a:ext cx="5250233" cy="2745952"/>
            </a:xfrm>
            <a:prstGeom prst="rect">
              <a:avLst/>
            </a:prstGeom>
          </p:spPr>
          <p:txBody>
            <a:bodyPr anchor="ctr" rtlCol="false" tIns="50800" lIns="50800" bIns="50800" rIns="50800"/>
            <a:lstStyle/>
            <a:p>
              <a:pPr algn="ctr">
                <a:lnSpc>
                  <a:spcPts val="3272"/>
                </a:lnSpc>
              </a:pPr>
            </a:p>
          </p:txBody>
        </p:sp>
      </p:grpSp>
      <p:grpSp>
        <p:nvGrpSpPr>
          <p:cNvPr name="Group 5" id="5"/>
          <p:cNvGrpSpPr/>
          <p:nvPr/>
        </p:nvGrpSpPr>
        <p:grpSpPr>
          <a:xfrm rot="-96987">
            <a:off x="1673998" y="1149715"/>
            <a:ext cx="8602616" cy="1603879"/>
            <a:chOff x="0" y="0"/>
            <a:chExt cx="3203424" cy="597249"/>
          </a:xfrm>
        </p:grpSpPr>
        <p:sp>
          <p:nvSpPr>
            <p:cNvPr name="Freeform 6" id="6"/>
            <p:cNvSpPr/>
            <p:nvPr/>
          </p:nvSpPr>
          <p:spPr>
            <a:xfrm flipH="false" flipV="false" rot="0">
              <a:off x="0" y="0"/>
              <a:ext cx="3203424" cy="597249"/>
            </a:xfrm>
            <a:custGeom>
              <a:avLst/>
              <a:gdLst/>
              <a:ahLst/>
              <a:cxnLst/>
              <a:rect r="r" b="b" t="t" l="l"/>
              <a:pathLst>
                <a:path h="597249" w="3203424">
                  <a:moveTo>
                    <a:pt x="0" y="0"/>
                  </a:moveTo>
                  <a:lnTo>
                    <a:pt x="3203424" y="0"/>
                  </a:lnTo>
                  <a:lnTo>
                    <a:pt x="3203424" y="597249"/>
                  </a:lnTo>
                  <a:lnTo>
                    <a:pt x="0" y="597249"/>
                  </a:lnTo>
                  <a:close/>
                </a:path>
              </a:pathLst>
            </a:custGeom>
            <a:solidFill>
              <a:srgbClr val="FF95CE"/>
            </a:solidFill>
          </p:spPr>
        </p:sp>
        <p:sp>
          <p:nvSpPr>
            <p:cNvPr name="TextBox 7" id="7"/>
            <p:cNvSpPr txBox="true"/>
            <p:nvPr/>
          </p:nvSpPr>
          <p:spPr>
            <a:xfrm>
              <a:off x="0" y="-57150"/>
              <a:ext cx="3203424" cy="654399"/>
            </a:xfrm>
            <a:prstGeom prst="rect">
              <a:avLst/>
            </a:prstGeom>
          </p:spPr>
          <p:txBody>
            <a:bodyPr anchor="ctr" rtlCol="false" tIns="50800" lIns="50800" bIns="50800" rIns="50800"/>
            <a:lstStyle/>
            <a:p>
              <a:pPr algn="ctr">
                <a:lnSpc>
                  <a:spcPts val="3272"/>
                </a:lnSpc>
              </a:pPr>
            </a:p>
          </p:txBody>
        </p:sp>
      </p:grpSp>
      <p:sp>
        <p:nvSpPr>
          <p:cNvPr name="Freeform 8" id="8"/>
          <p:cNvSpPr/>
          <p:nvPr/>
        </p:nvSpPr>
        <p:spPr>
          <a:xfrm flipH="false" flipV="false" rot="1045510">
            <a:off x="16521238" y="5849168"/>
            <a:ext cx="1476124" cy="3859148"/>
          </a:xfrm>
          <a:custGeom>
            <a:avLst/>
            <a:gdLst/>
            <a:ahLst/>
            <a:cxnLst/>
            <a:rect r="r" b="b" t="t" l="l"/>
            <a:pathLst>
              <a:path h="3859148" w="1476124">
                <a:moveTo>
                  <a:pt x="0" y="0"/>
                </a:moveTo>
                <a:lnTo>
                  <a:pt x="1476124" y="0"/>
                </a:lnTo>
                <a:lnTo>
                  <a:pt x="1476124" y="3859148"/>
                </a:lnTo>
                <a:lnTo>
                  <a:pt x="0" y="3859148"/>
                </a:lnTo>
                <a:lnTo>
                  <a:pt x="0" y="0"/>
                </a:lnTo>
                <a:close/>
              </a:path>
            </a:pathLst>
          </a:custGeom>
          <a:blipFill>
            <a:blip r:embed="rId2"/>
            <a:stretch>
              <a:fillRect l="0" t="0" r="0" b="0"/>
            </a:stretch>
          </a:blipFill>
        </p:spPr>
      </p:sp>
      <p:sp>
        <p:nvSpPr>
          <p:cNvPr name="Freeform 9" id="9"/>
          <p:cNvSpPr/>
          <p:nvPr/>
        </p:nvSpPr>
        <p:spPr>
          <a:xfrm flipH="false" flipV="false" rot="0">
            <a:off x="13872036" y="90605"/>
            <a:ext cx="3026092" cy="2784005"/>
          </a:xfrm>
          <a:custGeom>
            <a:avLst/>
            <a:gdLst/>
            <a:ahLst/>
            <a:cxnLst/>
            <a:rect r="r" b="b" t="t" l="l"/>
            <a:pathLst>
              <a:path h="2784005" w="3026092">
                <a:moveTo>
                  <a:pt x="0" y="0"/>
                </a:moveTo>
                <a:lnTo>
                  <a:pt x="3026092" y="0"/>
                </a:lnTo>
                <a:lnTo>
                  <a:pt x="3026092" y="2784005"/>
                </a:lnTo>
                <a:lnTo>
                  <a:pt x="0" y="278400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0">
            <a:off x="-190108" y="521507"/>
            <a:ext cx="1680841" cy="1533768"/>
          </a:xfrm>
          <a:custGeom>
            <a:avLst/>
            <a:gdLst/>
            <a:ahLst/>
            <a:cxnLst/>
            <a:rect r="r" b="b" t="t" l="l"/>
            <a:pathLst>
              <a:path h="1533768" w="1680841">
                <a:moveTo>
                  <a:pt x="0" y="0"/>
                </a:moveTo>
                <a:lnTo>
                  <a:pt x="1680841" y="0"/>
                </a:lnTo>
                <a:lnTo>
                  <a:pt x="1680841" y="1533767"/>
                </a:lnTo>
                <a:lnTo>
                  <a:pt x="0" y="153376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2058265">
            <a:off x="1241215" y="6624247"/>
            <a:ext cx="914233" cy="2602799"/>
          </a:xfrm>
          <a:custGeom>
            <a:avLst/>
            <a:gdLst/>
            <a:ahLst/>
            <a:cxnLst/>
            <a:rect r="r" b="b" t="t" l="l"/>
            <a:pathLst>
              <a:path h="2602799" w="914233">
                <a:moveTo>
                  <a:pt x="0" y="0"/>
                </a:moveTo>
                <a:lnTo>
                  <a:pt x="914233" y="0"/>
                </a:lnTo>
                <a:lnTo>
                  <a:pt x="914233" y="2602799"/>
                </a:lnTo>
                <a:lnTo>
                  <a:pt x="0" y="2602799"/>
                </a:lnTo>
                <a:lnTo>
                  <a:pt x="0" y="0"/>
                </a:lnTo>
                <a:close/>
              </a:path>
            </a:pathLst>
          </a:custGeom>
          <a:blipFill>
            <a:blip r:embed="rId7"/>
            <a:stretch>
              <a:fillRect l="0" t="0" r="0" b="0"/>
            </a:stretch>
          </a:blipFill>
        </p:spPr>
      </p:sp>
      <p:sp>
        <p:nvSpPr>
          <p:cNvPr name="TextBox 12" id="12"/>
          <p:cNvSpPr txBox="true"/>
          <p:nvPr/>
        </p:nvSpPr>
        <p:spPr>
          <a:xfrm rot="0">
            <a:off x="2156308" y="1549282"/>
            <a:ext cx="7739864" cy="974559"/>
          </a:xfrm>
          <a:prstGeom prst="rect">
            <a:avLst/>
          </a:prstGeom>
        </p:spPr>
        <p:txBody>
          <a:bodyPr anchor="t" rtlCol="false" tIns="0" lIns="0" bIns="0" rIns="0">
            <a:spAutoFit/>
          </a:bodyPr>
          <a:lstStyle/>
          <a:p>
            <a:pPr algn="ctr">
              <a:lnSpc>
                <a:spcPts val="7407"/>
              </a:lnSpc>
            </a:pPr>
            <a:r>
              <a:rPr lang="en-US" sz="6858">
                <a:solidFill>
                  <a:srgbClr val="000000"/>
                </a:solidFill>
                <a:latin typeface="Marty Two"/>
                <a:ea typeface="Marty Two"/>
                <a:cs typeface="Marty Two"/>
                <a:sym typeface="Marty Two"/>
              </a:rPr>
              <a:t>SINGABLE STORIES! </a:t>
            </a:r>
          </a:p>
        </p:txBody>
      </p:sp>
      <p:sp>
        <p:nvSpPr>
          <p:cNvPr name="TextBox 13" id="13"/>
          <p:cNvSpPr txBox="true"/>
          <p:nvPr/>
        </p:nvSpPr>
        <p:spPr>
          <a:xfrm rot="0">
            <a:off x="2596918" y="2899034"/>
            <a:ext cx="13653351" cy="6960556"/>
          </a:xfrm>
          <a:prstGeom prst="rect">
            <a:avLst/>
          </a:prstGeom>
        </p:spPr>
        <p:txBody>
          <a:bodyPr anchor="t" rtlCol="false" tIns="0" lIns="0" bIns="0" rIns="0">
            <a:spAutoFit/>
          </a:bodyPr>
          <a:lstStyle/>
          <a:p>
            <a:pPr algn="ctr">
              <a:lnSpc>
                <a:spcPts val="3272"/>
              </a:lnSpc>
              <a:spcBef>
                <a:spcPct val="0"/>
              </a:spcBef>
            </a:pPr>
            <a:r>
              <a:rPr lang="en-US" b="true" sz="2337">
                <a:solidFill>
                  <a:srgbClr val="000000"/>
                </a:solidFill>
                <a:latin typeface="Poppins Bold"/>
                <a:ea typeface="Poppins Bold"/>
                <a:cs typeface="Poppins Bold"/>
                <a:sym typeface="Poppins Bold"/>
              </a:rPr>
              <a:t>DOWN BY THE BAY</a:t>
            </a:r>
          </a:p>
          <a:p>
            <a:pPr algn="ctr">
              <a:lnSpc>
                <a:spcPts val="3272"/>
              </a:lnSpc>
              <a:spcBef>
                <a:spcPct val="0"/>
              </a:spcBef>
            </a:pPr>
            <a:r>
              <a:rPr lang="en-US" b="true" sz="2337">
                <a:solidFill>
                  <a:srgbClr val="000000"/>
                </a:solidFill>
                <a:latin typeface="Poppins Bold"/>
                <a:ea typeface="Poppins Bold"/>
                <a:cs typeface="Poppins Bold"/>
                <a:sym typeface="Poppins Bold"/>
              </a:rPr>
              <a:t>OVER IN THE MEADOW</a:t>
            </a:r>
          </a:p>
          <a:p>
            <a:pPr algn="ctr">
              <a:lnSpc>
                <a:spcPts val="3272"/>
              </a:lnSpc>
              <a:spcBef>
                <a:spcPct val="0"/>
              </a:spcBef>
            </a:pPr>
            <a:r>
              <a:rPr lang="en-US" b="true" sz="2337">
                <a:solidFill>
                  <a:srgbClr val="000000"/>
                </a:solidFill>
                <a:latin typeface="Poppins Bold"/>
                <a:ea typeface="Poppins Bold"/>
                <a:cs typeface="Poppins Bold"/>
                <a:sym typeface="Poppins Bold"/>
              </a:rPr>
              <a:t>SHAKE YOUR SILLIES OUT</a:t>
            </a:r>
          </a:p>
          <a:p>
            <a:pPr algn="ctr">
              <a:lnSpc>
                <a:spcPts val="3272"/>
              </a:lnSpc>
              <a:spcBef>
                <a:spcPct val="0"/>
              </a:spcBef>
            </a:pPr>
            <a:r>
              <a:rPr lang="en-US" b="true" sz="2337">
                <a:solidFill>
                  <a:srgbClr val="000000"/>
                </a:solidFill>
                <a:latin typeface="Poppins Bold"/>
                <a:ea typeface="Poppins Bold"/>
                <a:cs typeface="Poppins Bold"/>
                <a:sym typeface="Poppins Bold"/>
              </a:rPr>
              <a:t>THE TORTOISE AND THE HARE (LEARNING NOTES AND TEMPO)</a:t>
            </a:r>
          </a:p>
          <a:p>
            <a:pPr algn="ctr">
              <a:lnSpc>
                <a:spcPts val="3272"/>
              </a:lnSpc>
              <a:spcBef>
                <a:spcPct val="0"/>
              </a:spcBef>
            </a:pPr>
            <a:r>
              <a:rPr lang="en-US" b="true" sz="2337">
                <a:solidFill>
                  <a:srgbClr val="000000"/>
                </a:solidFill>
                <a:latin typeface="Poppins Bold"/>
                <a:ea typeface="Poppins Bold"/>
                <a:cs typeface="Poppins Bold"/>
                <a:sym typeface="Poppins Bold"/>
              </a:rPr>
              <a:t>IT’S SPRING</a:t>
            </a:r>
          </a:p>
          <a:p>
            <a:pPr algn="ctr">
              <a:lnSpc>
                <a:spcPts val="3272"/>
              </a:lnSpc>
              <a:spcBef>
                <a:spcPct val="0"/>
              </a:spcBef>
            </a:pPr>
            <a:r>
              <a:rPr lang="en-US" b="true" sz="2337">
                <a:solidFill>
                  <a:srgbClr val="000000"/>
                </a:solidFill>
                <a:latin typeface="Poppins Bold"/>
                <a:ea typeface="Poppins Bold"/>
                <a:cs typeface="Poppins Bold"/>
                <a:sym typeface="Poppins Bold"/>
              </a:rPr>
              <a:t>5 LITTLE DUCKS</a:t>
            </a:r>
          </a:p>
          <a:p>
            <a:pPr algn="ctr">
              <a:lnSpc>
                <a:spcPts val="3272"/>
              </a:lnSpc>
              <a:spcBef>
                <a:spcPct val="0"/>
              </a:spcBef>
            </a:pPr>
            <a:r>
              <a:rPr lang="en-US" b="true" sz="2337">
                <a:solidFill>
                  <a:srgbClr val="000000"/>
                </a:solidFill>
                <a:latin typeface="Poppins Bold"/>
                <a:ea typeface="Poppins Bold"/>
                <a:cs typeface="Poppins Bold"/>
                <a:sym typeface="Poppins Bold"/>
              </a:rPr>
              <a:t>THE GREEN GRASS GROWS ALL AROUND</a:t>
            </a:r>
          </a:p>
          <a:p>
            <a:pPr algn="ctr">
              <a:lnSpc>
                <a:spcPts val="3272"/>
              </a:lnSpc>
              <a:spcBef>
                <a:spcPct val="0"/>
              </a:spcBef>
            </a:pPr>
            <a:r>
              <a:rPr lang="en-US" b="true" sz="2337">
                <a:solidFill>
                  <a:srgbClr val="000000"/>
                </a:solidFill>
                <a:latin typeface="Poppins Bold"/>
                <a:ea typeface="Poppins Bold"/>
                <a:cs typeface="Poppins Bold"/>
                <a:sym typeface="Poppins Bold"/>
              </a:rPr>
              <a:t>LITTLE OWL’S NIGHT </a:t>
            </a:r>
          </a:p>
          <a:p>
            <a:pPr algn="ctr">
              <a:lnSpc>
                <a:spcPts val="3272"/>
              </a:lnSpc>
              <a:spcBef>
                <a:spcPct val="0"/>
              </a:spcBef>
            </a:pPr>
            <a:r>
              <a:rPr lang="en-US" b="true" sz="2337">
                <a:solidFill>
                  <a:srgbClr val="000000"/>
                </a:solidFill>
                <a:latin typeface="Poppins Bold"/>
                <a:ea typeface="Poppins Bold"/>
                <a:cs typeface="Poppins Bold"/>
                <a:sym typeface="Poppins Bold"/>
              </a:rPr>
              <a:t>MUDDY PUDDLES BY LAURA DOHERTY</a:t>
            </a:r>
          </a:p>
          <a:p>
            <a:pPr algn="ctr">
              <a:lnSpc>
                <a:spcPts val="3272"/>
              </a:lnSpc>
              <a:spcBef>
                <a:spcPct val="0"/>
              </a:spcBef>
            </a:pPr>
            <a:r>
              <a:rPr lang="en-US" b="true" sz="2337">
                <a:solidFill>
                  <a:srgbClr val="000000"/>
                </a:solidFill>
                <a:latin typeface="Poppins Bold"/>
                <a:ea typeface="Poppins Bold"/>
                <a:cs typeface="Poppins Bold"/>
                <a:sym typeface="Poppins Bold"/>
              </a:rPr>
              <a:t>LOS MAS PEQUENOS BY MUSICA BY NATHALIA</a:t>
            </a:r>
          </a:p>
          <a:p>
            <a:pPr algn="ctr">
              <a:lnSpc>
                <a:spcPts val="3272"/>
              </a:lnSpc>
              <a:spcBef>
                <a:spcPct val="0"/>
              </a:spcBef>
            </a:pPr>
          </a:p>
          <a:p>
            <a:pPr algn="ctr">
              <a:lnSpc>
                <a:spcPts val="3272"/>
              </a:lnSpc>
              <a:spcBef>
                <a:spcPct val="0"/>
              </a:spcBef>
            </a:pPr>
          </a:p>
          <a:p>
            <a:pPr algn="ctr">
              <a:lnSpc>
                <a:spcPts val="3272"/>
              </a:lnSpc>
              <a:spcBef>
                <a:spcPct val="0"/>
              </a:spcBef>
            </a:pPr>
            <a:r>
              <a:rPr lang="en-US" b="true" sz="2337" u="sng">
                <a:solidFill>
                  <a:srgbClr val="000000"/>
                </a:solidFill>
                <a:latin typeface="Poppins Bold"/>
                <a:ea typeface="Poppins Bold"/>
                <a:cs typeface="Poppins Bold"/>
                <a:sym typeface="Poppins Bold"/>
              </a:rPr>
              <a:t>GAMES/ACTIVITES/FINGERPLAY POEMS!</a:t>
            </a:r>
          </a:p>
          <a:p>
            <a:pPr algn="ctr">
              <a:lnSpc>
                <a:spcPts val="3272"/>
              </a:lnSpc>
              <a:spcBef>
                <a:spcPct val="0"/>
              </a:spcBef>
            </a:pPr>
            <a:r>
              <a:rPr lang="en-US" b="true" sz="2337">
                <a:solidFill>
                  <a:srgbClr val="000000"/>
                </a:solidFill>
                <a:latin typeface="Poppins Bold"/>
                <a:ea typeface="Poppins Bold"/>
                <a:cs typeface="Poppins Bold"/>
                <a:sym typeface="Poppins Bold"/>
              </a:rPr>
              <a:t>CLAP AND REPEAT, YES/NO GAME, DO AS I SAY NOT AS I DO! FILL UP MY BALLOON, TAP TAP </a:t>
            </a:r>
          </a:p>
          <a:p>
            <a:pPr algn="ctr">
              <a:lnSpc>
                <a:spcPts val="3272"/>
              </a:lnSpc>
              <a:spcBef>
                <a:spcPct val="0"/>
              </a:spcBef>
            </a:pPr>
            <a:r>
              <a:rPr lang="en-US" b="true" sz="2337">
                <a:solidFill>
                  <a:srgbClr val="000000"/>
                </a:solidFill>
                <a:latin typeface="Poppins Bold"/>
                <a:ea typeface="Poppins Bold"/>
                <a:cs typeface="Poppins Bold"/>
                <a:sym typeface="Poppins Bold"/>
              </a:rPr>
              <a:t>-HERE IS THE BEEHIVE, OPEN SHUT THEM, 5 LITTLE BUNNIES</a:t>
            </a:r>
          </a:p>
          <a:p>
            <a:pPr algn="ctr">
              <a:lnSpc>
                <a:spcPts val="3272"/>
              </a:lnSpc>
              <a:spcBef>
                <a:spcPct val="0"/>
              </a:spcBef>
            </a:pPr>
          </a:p>
          <a:p>
            <a:pPr algn="ctr">
              <a:lnSpc>
                <a:spcPts val="3272"/>
              </a:lnSpc>
              <a:spcBef>
                <a:spcPct val="0"/>
              </a:spcBef>
            </a:pP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5F70D2"/>
        </a:solidFill>
      </p:bgPr>
    </p:bg>
    <p:spTree>
      <p:nvGrpSpPr>
        <p:cNvPr id="1" name=""/>
        <p:cNvGrpSpPr/>
        <p:nvPr/>
      </p:nvGrpSpPr>
      <p:grpSpPr>
        <a:xfrm>
          <a:off x="0" y="0"/>
          <a:ext cx="0" cy="0"/>
          <a:chOff x="0" y="0"/>
          <a:chExt cx="0" cy="0"/>
        </a:xfrm>
      </p:grpSpPr>
      <p:grpSp>
        <p:nvGrpSpPr>
          <p:cNvPr name="Group 2" id="2"/>
          <p:cNvGrpSpPr/>
          <p:nvPr/>
        </p:nvGrpSpPr>
        <p:grpSpPr>
          <a:xfrm rot="-96987">
            <a:off x="2482470" y="2894520"/>
            <a:ext cx="13893877" cy="7002511"/>
            <a:chOff x="0" y="0"/>
            <a:chExt cx="5173773" cy="2607581"/>
          </a:xfrm>
        </p:grpSpPr>
        <p:sp>
          <p:nvSpPr>
            <p:cNvPr name="Freeform 3" id="3"/>
            <p:cNvSpPr/>
            <p:nvPr/>
          </p:nvSpPr>
          <p:spPr>
            <a:xfrm flipH="false" flipV="false" rot="0">
              <a:off x="0" y="0"/>
              <a:ext cx="5173773" cy="2607581"/>
            </a:xfrm>
            <a:custGeom>
              <a:avLst/>
              <a:gdLst/>
              <a:ahLst/>
              <a:cxnLst/>
              <a:rect r="r" b="b" t="t" l="l"/>
              <a:pathLst>
                <a:path h="2607581" w="5173773">
                  <a:moveTo>
                    <a:pt x="0" y="0"/>
                  </a:moveTo>
                  <a:lnTo>
                    <a:pt x="5173773" y="0"/>
                  </a:lnTo>
                  <a:lnTo>
                    <a:pt x="5173773" y="2607581"/>
                  </a:lnTo>
                  <a:lnTo>
                    <a:pt x="0" y="2607581"/>
                  </a:lnTo>
                  <a:close/>
                </a:path>
              </a:pathLst>
            </a:custGeom>
            <a:solidFill>
              <a:srgbClr val="FFEEC8"/>
            </a:solidFill>
          </p:spPr>
        </p:sp>
        <p:sp>
          <p:nvSpPr>
            <p:cNvPr name="TextBox 4" id="4"/>
            <p:cNvSpPr txBox="true"/>
            <p:nvPr/>
          </p:nvSpPr>
          <p:spPr>
            <a:xfrm>
              <a:off x="0" y="-57150"/>
              <a:ext cx="5173773" cy="2664731"/>
            </a:xfrm>
            <a:prstGeom prst="rect">
              <a:avLst/>
            </a:prstGeom>
          </p:spPr>
          <p:txBody>
            <a:bodyPr anchor="ctr" rtlCol="false" tIns="50800" lIns="50800" bIns="50800" rIns="50800"/>
            <a:lstStyle/>
            <a:p>
              <a:pPr algn="ctr">
                <a:lnSpc>
                  <a:spcPts val="3272"/>
                </a:lnSpc>
              </a:pPr>
            </a:p>
          </p:txBody>
        </p:sp>
      </p:grpSp>
      <p:grpSp>
        <p:nvGrpSpPr>
          <p:cNvPr name="Group 5" id="5"/>
          <p:cNvGrpSpPr/>
          <p:nvPr/>
        </p:nvGrpSpPr>
        <p:grpSpPr>
          <a:xfrm rot="-96987">
            <a:off x="1763329" y="1148455"/>
            <a:ext cx="8525823" cy="2493815"/>
            <a:chOff x="0" y="0"/>
            <a:chExt cx="3174828" cy="928642"/>
          </a:xfrm>
        </p:grpSpPr>
        <p:sp>
          <p:nvSpPr>
            <p:cNvPr name="Freeform 6" id="6"/>
            <p:cNvSpPr/>
            <p:nvPr/>
          </p:nvSpPr>
          <p:spPr>
            <a:xfrm flipH="false" flipV="false" rot="0">
              <a:off x="0" y="0"/>
              <a:ext cx="3174828" cy="928642"/>
            </a:xfrm>
            <a:custGeom>
              <a:avLst/>
              <a:gdLst/>
              <a:ahLst/>
              <a:cxnLst/>
              <a:rect r="r" b="b" t="t" l="l"/>
              <a:pathLst>
                <a:path h="928642" w="3174828">
                  <a:moveTo>
                    <a:pt x="0" y="0"/>
                  </a:moveTo>
                  <a:lnTo>
                    <a:pt x="3174828" y="0"/>
                  </a:lnTo>
                  <a:lnTo>
                    <a:pt x="3174828" y="928642"/>
                  </a:lnTo>
                  <a:lnTo>
                    <a:pt x="0" y="928642"/>
                  </a:lnTo>
                  <a:close/>
                </a:path>
              </a:pathLst>
            </a:custGeom>
            <a:solidFill>
              <a:srgbClr val="FF95CE"/>
            </a:solidFill>
          </p:spPr>
        </p:sp>
        <p:sp>
          <p:nvSpPr>
            <p:cNvPr name="TextBox 7" id="7"/>
            <p:cNvSpPr txBox="true"/>
            <p:nvPr/>
          </p:nvSpPr>
          <p:spPr>
            <a:xfrm>
              <a:off x="0" y="-57150"/>
              <a:ext cx="3174828" cy="985792"/>
            </a:xfrm>
            <a:prstGeom prst="rect">
              <a:avLst/>
            </a:prstGeom>
          </p:spPr>
          <p:txBody>
            <a:bodyPr anchor="ctr" rtlCol="false" tIns="50800" lIns="50800" bIns="50800" rIns="50800"/>
            <a:lstStyle/>
            <a:p>
              <a:pPr algn="ctr">
                <a:lnSpc>
                  <a:spcPts val="3272"/>
                </a:lnSpc>
              </a:pPr>
            </a:p>
          </p:txBody>
        </p:sp>
      </p:grpSp>
      <p:sp>
        <p:nvSpPr>
          <p:cNvPr name="Freeform 8" id="8"/>
          <p:cNvSpPr/>
          <p:nvPr/>
        </p:nvSpPr>
        <p:spPr>
          <a:xfrm flipH="false" flipV="false" rot="0">
            <a:off x="13872036" y="90605"/>
            <a:ext cx="3026092" cy="2784005"/>
          </a:xfrm>
          <a:custGeom>
            <a:avLst/>
            <a:gdLst/>
            <a:ahLst/>
            <a:cxnLst/>
            <a:rect r="r" b="b" t="t" l="l"/>
            <a:pathLst>
              <a:path h="2784005" w="3026092">
                <a:moveTo>
                  <a:pt x="0" y="0"/>
                </a:moveTo>
                <a:lnTo>
                  <a:pt x="3026092" y="0"/>
                </a:lnTo>
                <a:lnTo>
                  <a:pt x="3026092" y="2784005"/>
                </a:lnTo>
                <a:lnTo>
                  <a:pt x="0" y="278400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90108" y="521507"/>
            <a:ext cx="1680841" cy="1533768"/>
          </a:xfrm>
          <a:custGeom>
            <a:avLst/>
            <a:gdLst/>
            <a:ahLst/>
            <a:cxnLst/>
            <a:rect r="r" b="b" t="t" l="l"/>
            <a:pathLst>
              <a:path h="1533768" w="1680841">
                <a:moveTo>
                  <a:pt x="0" y="0"/>
                </a:moveTo>
                <a:lnTo>
                  <a:pt x="1680841" y="0"/>
                </a:lnTo>
                <a:lnTo>
                  <a:pt x="1680841" y="1533767"/>
                </a:lnTo>
                <a:lnTo>
                  <a:pt x="0" y="153376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2058265">
            <a:off x="1241215" y="6624247"/>
            <a:ext cx="914233" cy="2602799"/>
          </a:xfrm>
          <a:custGeom>
            <a:avLst/>
            <a:gdLst/>
            <a:ahLst/>
            <a:cxnLst/>
            <a:rect r="r" b="b" t="t" l="l"/>
            <a:pathLst>
              <a:path h="2602799" w="914233">
                <a:moveTo>
                  <a:pt x="0" y="0"/>
                </a:moveTo>
                <a:lnTo>
                  <a:pt x="914233" y="0"/>
                </a:lnTo>
                <a:lnTo>
                  <a:pt x="914233" y="2602799"/>
                </a:lnTo>
                <a:lnTo>
                  <a:pt x="0" y="2602799"/>
                </a:lnTo>
                <a:lnTo>
                  <a:pt x="0" y="0"/>
                </a:lnTo>
                <a:close/>
              </a:path>
            </a:pathLst>
          </a:custGeom>
          <a:blipFill>
            <a:blip r:embed="rId6"/>
            <a:stretch>
              <a:fillRect l="0" t="0" r="0" b="0"/>
            </a:stretch>
          </a:blipFill>
        </p:spPr>
      </p:sp>
      <p:sp>
        <p:nvSpPr>
          <p:cNvPr name="TextBox 11" id="11"/>
          <p:cNvSpPr txBox="true"/>
          <p:nvPr/>
        </p:nvSpPr>
        <p:spPr>
          <a:xfrm rot="0">
            <a:off x="2156308" y="1549282"/>
            <a:ext cx="7739864" cy="1911270"/>
          </a:xfrm>
          <a:prstGeom prst="rect">
            <a:avLst/>
          </a:prstGeom>
        </p:spPr>
        <p:txBody>
          <a:bodyPr anchor="t" rtlCol="false" tIns="0" lIns="0" bIns="0" rIns="0">
            <a:spAutoFit/>
          </a:bodyPr>
          <a:lstStyle/>
          <a:p>
            <a:pPr algn="ctr">
              <a:lnSpc>
                <a:spcPts val="7407"/>
              </a:lnSpc>
            </a:pPr>
            <a:r>
              <a:rPr lang="en-US" sz="6858">
                <a:solidFill>
                  <a:srgbClr val="000000"/>
                </a:solidFill>
                <a:latin typeface="Marty Two"/>
                <a:ea typeface="Marty Two"/>
                <a:cs typeface="Marty Two"/>
                <a:sym typeface="Marty Two"/>
              </a:rPr>
              <a:t>SONGS USING PROPS</a:t>
            </a:r>
          </a:p>
        </p:txBody>
      </p:sp>
      <p:sp>
        <p:nvSpPr>
          <p:cNvPr name="TextBox 12" id="12"/>
          <p:cNvSpPr txBox="true"/>
          <p:nvPr/>
        </p:nvSpPr>
        <p:spPr>
          <a:xfrm rot="0">
            <a:off x="4786238" y="3756889"/>
            <a:ext cx="9841490" cy="2774567"/>
          </a:xfrm>
          <a:prstGeom prst="rect">
            <a:avLst/>
          </a:prstGeom>
        </p:spPr>
        <p:txBody>
          <a:bodyPr anchor="t" rtlCol="false" tIns="0" lIns="0" bIns="0" rIns="0">
            <a:spAutoFit/>
          </a:bodyPr>
          <a:lstStyle/>
          <a:p>
            <a:pPr algn="ctr">
              <a:lnSpc>
                <a:spcPts val="3695"/>
              </a:lnSpc>
              <a:spcBef>
                <a:spcPct val="0"/>
              </a:spcBef>
            </a:pPr>
            <a:r>
              <a:rPr lang="en-US" b="true" sz="2639">
                <a:solidFill>
                  <a:srgbClr val="000000"/>
                </a:solidFill>
                <a:latin typeface="Poppins Bold"/>
                <a:ea typeface="Poppins Bold"/>
                <a:cs typeface="Poppins Bold"/>
                <a:sym typeface="Poppins Bold"/>
              </a:rPr>
              <a:t>BENEFITS OF USING PROPS FOR YOUR STORYTIME SESSIONS:</a:t>
            </a:r>
          </a:p>
          <a:p>
            <a:pPr algn="ctr">
              <a:lnSpc>
                <a:spcPts val="3695"/>
              </a:lnSpc>
              <a:spcBef>
                <a:spcPct val="0"/>
              </a:spcBef>
            </a:pPr>
          </a:p>
          <a:p>
            <a:pPr algn="ctr">
              <a:lnSpc>
                <a:spcPts val="3695"/>
              </a:lnSpc>
              <a:spcBef>
                <a:spcPct val="0"/>
              </a:spcBef>
            </a:pPr>
            <a:r>
              <a:rPr lang="en-US" b="true" sz="2639">
                <a:solidFill>
                  <a:srgbClr val="000000"/>
                </a:solidFill>
                <a:latin typeface="Poppins Bold"/>
                <a:ea typeface="Poppins Bold"/>
                <a:cs typeface="Poppins Bold"/>
                <a:sym typeface="Poppins Bold"/>
              </a:rPr>
              <a:t>GROSS AND FINE MOTOR SKILLS</a:t>
            </a:r>
          </a:p>
          <a:p>
            <a:pPr algn="ctr">
              <a:lnSpc>
                <a:spcPts val="3695"/>
              </a:lnSpc>
              <a:spcBef>
                <a:spcPct val="0"/>
              </a:spcBef>
            </a:pPr>
            <a:r>
              <a:rPr lang="en-US" b="true" sz="2639">
                <a:solidFill>
                  <a:srgbClr val="000000"/>
                </a:solidFill>
                <a:latin typeface="Poppins Bold"/>
                <a:ea typeface="Poppins Bold"/>
                <a:cs typeface="Poppins Bold"/>
                <a:sym typeface="Poppins Bold"/>
              </a:rPr>
              <a:t>ENGAGEMENT</a:t>
            </a:r>
          </a:p>
          <a:p>
            <a:pPr algn="ctr">
              <a:lnSpc>
                <a:spcPts val="3695"/>
              </a:lnSpc>
              <a:spcBef>
                <a:spcPct val="0"/>
              </a:spcBef>
            </a:pPr>
            <a:r>
              <a:rPr lang="en-US" b="true" sz="2639">
                <a:solidFill>
                  <a:srgbClr val="000000"/>
                </a:solidFill>
                <a:latin typeface="Poppins Bold"/>
                <a:ea typeface="Poppins Bold"/>
                <a:cs typeface="Poppins Bold"/>
                <a:sym typeface="Poppins Bold"/>
              </a:rPr>
              <a:t>INTENTIONAL LESSONS WITH SONGS </a:t>
            </a:r>
          </a:p>
          <a:p>
            <a:pPr algn="ctr">
              <a:lnSpc>
                <a:spcPts val="3695"/>
              </a:lnSpc>
              <a:spcBef>
                <a:spcPct val="0"/>
              </a:spcBef>
            </a:pPr>
          </a:p>
        </p:txBody>
      </p:sp>
      <p:sp>
        <p:nvSpPr>
          <p:cNvPr name="TextBox 13" id="13"/>
          <p:cNvSpPr txBox="true"/>
          <p:nvPr/>
        </p:nvSpPr>
        <p:spPr>
          <a:xfrm rot="0">
            <a:off x="6275026" y="6707293"/>
            <a:ext cx="6863915" cy="2943587"/>
          </a:xfrm>
          <a:prstGeom prst="rect">
            <a:avLst/>
          </a:prstGeom>
        </p:spPr>
        <p:txBody>
          <a:bodyPr anchor="t" rtlCol="false" tIns="0" lIns="0" bIns="0" rIns="0">
            <a:spAutoFit/>
          </a:bodyPr>
          <a:lstStyle/>
          <a:p>
            <a:pPr algn="ctr">
              <a:lnSpc>
                <a:spcPts val="2918"/>
              </a:lnSpc>
            </a:pPr>
            <a:r>
              <a:rPr lang="en-US" sz="3558">
                <a:solidFill>
                  <a:srgbClr val="000000"/>
                </a:solidFill>
                <a:latin typeface="Handelson Four"/>
                <a:ea typeface="Handelson Four"/>
                <a:cs typeface="Handelson Four"/>
                <a:sym typeface="Handelson Four"/>
              </a:rPr>
              <a:t>What kind of props do you use? </a:t>
            </a:r>
          </a:p>
          <a:p>
            <a:pPr algn="ctr">
              <a:lnSpc>
                <a:spcPts val="2918"/>
              </a:lnSpc>
            </a:pPr>
            <a:r>
              <a:rPr lang="en-US" sz="3558">
                <a:solidFill>
                  <a:srgbClr val="000000"/>
                </a:solidFill>
                <a:latin typeface="Handelson Four"/>
                <a:ea typeface="Handelson Four"/>
                <a:cs typeface="Handelson Four"/>
                <a:sym typeface="Handelson Four"/>
              </a:rPr>
              <a:t>felt board</a:t>
            </a:r>
          </a:p>
          <a:p>
            <a:pPr algn="ctr">
              <a:lnSpc>
                <a:spcPts val="2918"/>
              </a:lnSpc>
            </a:pPr>
            <a:r>
              <a:rPr lang="en-US" sz="3558">
                <a:solidFill>
                  <a:srgbClr val="000000"/>
                </a:solidFill>
                <a:latin typeface="Handelson Four"/>
                <a:ea typeface="Handelson Four"/>
                <a:cs typeface="Handelson Four"/>
                <a:sym typeface="Handelson Four"/>
              </a:rPr>
              <a:t>finger puppets</a:t>
            </a:r>
          </a:p>
          <a:p>
            <a:pPr algn="ctr">
              <a:lnSpc>
                <a:spcPts val="2918"/>
              </a:lnSpc>
            </a:pPr>
            <a:r>
              <a:rPr lang="en-US" sz="3558">
                <a:solidFill>
                  <a:srgbClr val="000000"/>
                </a:solidFill>
                <a:latin typeface="Handelson Four"/>
                <a:ea typeface="Handelson Four"/>
                <a:cs typeface="Handelson Four"/>
                <a:sym typeface="Handelson Four"/>
              </a:rPr>
              <a:t>scarves</a:t>
            </a:r>
          </a:p>
          <a:p>
            <a:pPr algn="ctr">
              <a:lnSpc>
                <a:spcPts val="2918"/>
              </a:lnSpc>
            </a:pPr>
            <a:r>
              <a:rPr lang="en-US" sz="3558">
                <a:solidFill>
                  <a:srgbClr val="000000"/>
                </a:solidFill>
                <a:latin typeface="Handelson Four"/>
                <a:ea typeface="Handelson Four"/>
                <a:cs typeface="Handelson Four"/>
                <a:sym typeface="Handelson Four"/>
              </a:rPr>
              <a:t>laminates</a:t>
            </a:r>
          </a:p>
          <a:p>
            <a:pPr algn="ctr">
              <a:lnSpc>
                <a:spcPts val="2918"/>
              </a:lnSpc>
            </a:pPr>
            <a:r>
              <a:rPr lang="en-US" sz="3558">
                <a:solidFill>
                  <a:srgbClr val="000000"/>
                </a:solidFill>
                <a:latin typeface="Handelson Four"/>
                <a:ea typeface="Handelson Four"/>
                <a:cs typeface="Handelson Four"/>
                <a:sym typeface="Handelson Four"/>
              </a:rPr>
              <a:t>parachute</a:t>
            </a:r>
          </a:p>
          <a:p>
            <a:pPr algn="ctr">
              <a:lnSpc>
                <a:spcPts val="2918"/>
              </a:lnSpc>
            </a:pPr>
            <a:r>
              <a:rPr lang="en-US" sz="3558">
                <a:solidFill>
                  <a:srgbClr val="000000"/>
                </a:solidFill>
                <a:latin typeface="Handelson Four"/>
                <a:ea typeface="Handelson Four"/>
                <a:cs typeface="Handelson Four"/>
                <a:sym typeface="Handelson Four"/>
              </a:rPr>
              <a:t>stretchy band</a:t>
            </a:r>
          </a:p>
          <a:p>
            <a:pPr algn="ctr">
              <a:lnSpc>
                <a:spcPts val="2918"/>
              </a:lnSpc>
            </a:pPr>
            <a:r>
              <a:rPr lang="en-US" sz="3558">
                <a:solidFill>
                  <a:srgbClr val="000000"/>
                </a:solidFill>
                <a:latin typeface="Handelson Four"/>
                <a:ea typeface="Handelson Four"/>
                <a:cs typeface="Handelson Four"/>
                <a:sym typeface="Handelson Four"/>
              </a:rPr>
              <a:t>canopy scarf</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5F70D2"/>
        </a:solidFill>
      </p:bgPr>
    </p:bg>
    <p:spTree>
      <p:nvGrpSpPr>
        <p:cNvPr id="1" name=""/>
        <p:cNvGrpSpPr/>
        <p:nvPr/>
      </p:nvGrpSpPr>
      <p:grpSpPr>
        <a:xfrm>
          <a:off x="0" y="0"/>
          <a:ext cx="0" cy="0"/>
          <a:chOff x="0" y="0"/>
          <a:chExt cx="0" cy="0"/>
        </a:xfrm>
      </p:grpSpPr>
      <p:grpSp>
        <p:nvGrpSpPr>
          <p:cNvPr name="Group 2" id="2"/>
          <p:cNvGrpSpPr/>
          <p:nvPr/>
        </p:nvGrpSpPr>
        <p:grpSpPr>
          <a:xfrm rot="-96987">
            <a:off x="2482470" y="2894520"/>
            <a:ext cx="13893877" cy="7002511"/>
            <a:chOff x="0" y="0"/>
            <a:chExt cx="5173773" cy="2607581"/>
          </a:xfrm>
        </p:grpSpPr>
        <p:sp>
          <p:nvSpPr>
            <p:cNvPr name="Freeform 3" id="3"/>
            <p:cNvSpPr/>
            <p:nvPr/>
          </p:nvSpPr>
          <p:spPr>
            <a:xfrm flipH="false" flipV="false" rot="0">
              <a:off x="0" y="0"/>
              <a:ext cx="5173773" cy="2607581"/>
            </a:xfrm>
            <a:custGeom>
              <a:avLst/>
              <a:gdLst/>
              <a:ahLst/>
              <a:cxnLst/>
              <a:rect r="r" b="b" t="t" l="l"/>
              <a:pathLst>
                <a:path h="2607581" w="5173773">
                  <a:moveTo>
                    <a:pt x="0" y="0"/>
                  </a:moveTo>
                  <a:lnTo>
                    <a:pt x="5173773" y="0"/>
                  </a:lnTo>
                  <a:lnTo>
                    <a:pt x="5173773" y="2607581"/>
                  </a:lnTo>
                  <a:lnTo>
                    <a:pt x="0" y="2607581"/>
                  </a:lnTo>
                  <a:close/>
                </a:path>
              </a:pathLst>
            </a:custGeom>
            <a:solidFill>
              <a:srgbClr val="FFEEC8"/>
            </a:solidFill>
          </p:spPr>
        </p:sp>
        <p:sp>
          <p:nvSpPr>
            <p:cNvPr name="TextBox 4" id="4"/>
            <p:cNvSpPr txBox="true"/>
            <p:nvPr/>
          </p:nvSpPr>
          <p:spPr>
            <a:xfrm>
              <a:off x="0" y="-57150"/>
              <a:ext cx="5173773" cy="2664731"/>
            </a:xfrm>
            <a:prstGeom prst="rect">
              <a:avLst/>
            </a:prstGeom>
          </p:spPr>
          <p:txBody>
            <a:bodyPr anchor="ctr" rtlCol="false" tIns="50800" lIns="50800" bIns="50800" rIns="50800"/>
            <a:lstStyle/>
            <a:p>
              <a:pPr algn="ctr">
                <a:lnSpc>
                  <a:spcPts val="3272"/>
                </a:lnSpc>
              </a:pPr>
            </a:p>
            <a:p>
              <a:pPr algn="ctr">
                <a:lnSpc>
                  <a:spcPts val="3272"/>
                </a:lnSpc>
              </a:pPr>
            </a:p>
          </p:txBody>
        </p:sp>
      </p:grpSp>
      <p:grpSp>
        <p:nvGrpSpPr>
          <p:cNvPr name="Group 5" id="5"/>
          <p:cNvGrpSpPr/>
          <p:nvPr/>
        </p:nvGrpSpPr>
        <p:grpSpPr>
          <a:xfrm rot="-96987">
            <a:off x="2030839" y="1148455"/>
            <a:ext cx="8525823" cy="2493815"/>
            <a:chOff x="0" y="0"/>
            <a:chExt cx="3174828" cy="928642"/>
          </a:xfrm>
        </p:grpSpPr>
        <p:sp>
          <p:nvSpPr>
            <p:cNvPr name="Freeform 6" id="6"/>
            <p:cNvSpPr/>
            <p:nvPr/>
          </p:nvSpPr>
          <p:spPr>
            <a:xfrm flipH="false" flipV="false" rot="0">
              <a:off x="0" y="0"/>
              <a:ext cx="3174828" cy="928642"/>
            </a:xfrm>
            <a:custGeom>
              <a:avLst/>
              <a:gdLst/>
              <a:ahLst/>
              <a:cxnLst/>
              <a:rect r="r" b="b" t="t" l="l"/>
              <a:pathLst>
                <a:path h="928642" w="3174828">
                  <a:moveTo>
                    <a:pt x="0" y="0"/>
                  </a:moveTo>
                  <a:lnTo>
                    <a:pt x="3174828" y="0"/>
                  </a:lnTo>
                  <a:lnTo>
                    <a:pt x="3174828" y="928642"/>
                  </a:lnTo>
                  <a:lnTo>
                    <a:pt x="0" y="928642"/>
                  </a:lnTo>
                  <a:close/>
                </a:path>
              </a:pathLst>
            </a:custGeom>
            <a:solidFill>
              <a:srgbClr val="FF95CE"/>
            </a:solidFill>
          </p:spPr>
        </p:sp>
        <p:sp>
          <p:nvSpPr>
            <p:cNvPr name="TextBox 7" id="7"/>
            <p:cNvSpPr txBox="true"/>
            <p:nvPr/>
          </p:nvSpPr>
          <p:spPr>
            <a:xfrm>
              <a:off x="0" y="-57150"/>
              <a:ext cx="3174828" cy="985792"/>
            </a:xfrm>
            <a:prstGeom prst="rect">
              <a:avLst/>
            </a:prstGeom>
          </p:spPr>
          <p:txBody>
            <a:bodyPr anchor="ctr" rtlCol="false" tIns="50800" lIns="50800" bIns="50800" rIns="50800"/>
            <a:lstStyle/>
            <a:p>
              <a:pPr algn="ctr">
                <a:lnSpc>
                  <a:spcPts val="3272"/>
                </a:lnSpc>
              </a:pPr>
            </a:p>
          </p:txBody>
        </p:sp>
      </p:grpSp>
      <p:sp>
        <p:nvSpPr>
          <p:cNvPr name="Freeform 8" id="8"/>
          <p:cNvSpPr/>
          <p:nvPr/>
        </p:nvSpPr>
        <p:spPr>
          <a:xfrm flipH="false" flipV="false" rot="0">
            <a:off x="13872036" y="90605"/>
            <a:ext cx="3026092" cy="2784005"/>
          </a:xfrm>
          <a:custGeom>
            <a:avLst/>
            <a:gdLst/>
            <a:ahLst/>
            <a:cxnLst/>
            <a:rect r="r" b="b" t="t" l="l"/>
            <a:pathLst>
              <a:path h="2784005" w="3026092">
                <a:moveTo>
                  <a:pt x="0" y="0"/>
                </a:moveTo>
                <a:lnTo>
                  <a:pt x="3026092" y="0"/>
                </a:lnTo>
                <a:lnTo>
                  <a:pt x="3026092" y="2784005"/>
                </a:lnTo>
                <a:lnTo>
                  <a:pt x="0" y="278400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90108" y="521507"/>
            <a:ext cx="1680841" cy="1533768"/>
          </a:xfrm>
          <a:custGeom>
            <a:avLst/>
            <a:gdLst/>
            <a:ahLst/>
            <a:cxnLst/>
            <a:rect r="r" b="b" t="t" l="l"/>
            <a:pathLst>
              <a:path h="1533768" w="1680841">
                <a:moveTo>
                  <a:pt x="0" y="0"/>
                </a:moveTo>
                <a:lnTo>
                  <a:pt x="1680841" y="0"/>
                </a:lnTo>
                <a:lnTo>
                  <a:pt x="1680841" y="1533767"/>
                </a:lnTo>
                <a:lnTo>
                  <a:pt x="0" y="153376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2058265">
            <a:off x="1241215" y="6624247"/>
            <a:ext cx="914233" cy="2602799"/>
          </a:xfrm>
          <a:custGeom>
            <a:avLst/>
            <a:gdLst/>
            <a:ahLst/>
            <a:cxnLst/>
            <a:rect r="r" b="b" t="t" l="l"/>
            <a:pathLst>
              <a:path h="2602799" w="914233">
                <a:moveTo>
                  <a:pt x="0" y="0"/>
                </a:moveTo>
                <a:lnTo>
                  <a:pt x="914233" y="0"/>
                </a:lnTo>
                <a:lnTo>
                  <a:pt x="914233" y="2602799"/>
                </a:lnTo>
                <a:lnTo>
                  <a:pt x="0" y="2602799"/>
                </a:lnTo>
                <a:lnTo>
                  <a:pt x="0" y="0"/>
                </a:lnTo>
                <a:close/>
              </a:path>
            </a:pathLst>
          </a:custGeom>
          <a:blipFill>
            <a:blip r:embed="rId6"/>
            <a:stretch>
              <a:fillRect l="0" t="0" r="0" b="0"/>
            </a:stretch>
          </a:blipFill>
        </p:spPr>
      </p:sp>
      <p:grpSp>
        <p:nvGrpSpPr>
          <p:cNvPr name="Group 11" id="11"/>
          <p:cNvGrpSpPr/>
          <p:nvPr/>
        </p:nvGrpSpPr>
        <p:grpSpPr>
          <a:xfrm rot="-96987">
            <a:off x="10782140" y="5643898"/>
            <a:ext cx="3680780" cy="897359"/>
            <a:chOff x="0" y="0"/>
            <a:chExt cx="1370641" cy="334157"/>
          </a:xfrm>
        </p:grpSpPr>
        <p:sp>
          <p:nvSpPr>
            <p:cNvPr name="Freeform 12" id="12"/>
            <p:cNvSpPr/>
            <p:nvPr/>
          </p:nvSpPr>
          <p:spPr>
            <a:xfrm flipH="false" flipV="false" rot="0">
              <a:off x="0" y="0"/>
              <a:ext cx="1370641" cy="334157"/>
            </a:xfrm>
            <a:custGeom>
              <a:avLst/>
              <a:gdLst/>
              <a:ahLst/>
              <a:cxnLst/>
              <a:rect r="r" b="b" t="t" l="l"/>
              <a:pathLst>
                <a:path h="334157" w="1370641">
                  <a:moveTo>
                    <a:pt x="0" y="0"/>
                  </a:moveTo>
                  <a:lnTo>
                    <a:pt x="1370641" y="0"/>
                  </a:lnTo>
                  <a:lnTo>
                    <a:pt x="1370641" y="334157"/>
                  </a:lnTo>
                  <a:lnTo>
                    <a:pt x="0" y="334157"/>
                  </a:lnTo>
                  <a:close/>
                </a:path>
              </a:pathLst>
            </a:custGeom>
            <a:solidFill>
              <a:srgbClr val="FF95CE"/>
            </a:solidFill>
          </p:spPr>
        </p:sp>
        <p:sp>
          <p:nvSpPr>
            <p:cNvPr name="TextBox 13" id="13"/>
            <p:cNvSpPr txBox="true"/>
            <p:nvPr/>
          </p:nvSpPr>
          <p:spPr>
            <a:xfrm>
              <a:off x="0" y="-57150"/>
              <a:ext cx="1370641" cy="391307"/>
            </a:xfrm>
            <a:prstGeom prst="rect">
              <a:avLst/>
            </a:prstGeom>
          </p:spPr>
          <p:txBody>
            <a:bodyPr anchor="ctr" rtlCol="false" tIns="50800" lIns="50800" bIns="50800" rIns="50800"/>
            <a:lstStyle/>
            <a:p>
              <a:pPr algn="ctr">
                <a:lnSpc>
                  <a:spcPts val="3272"/>
                </a:lnSpc>
              </a:pPr>
            </a:p>
          </p:txBody>
        </p:sp>
      </p:grpSp>
      <p:sp>
        <p:nvSpPr>
          <p:cNvPr name="Freeform 14" id="14"/>
          <p:cNvSpPr/>
          <p:nvPr/>
        </p:nvSpPr>
        <p:spPr>
          <a:xfrm flipH="false" flipV="false" rot="0">
            <a:off x="10114552" y="8368659"/>
            <a:ext cx="1311327" cy="1600491"/>
          </a:xfrm>
          <a:custGeom>
            <a:avLst/>
            <a:gdLst/>
            <a:ahLst/>
            <a:cxnLst/>
            <a:rect r="r" b="b" t="t" l="l"/>
            <a:pathLst>
              <a:path h="1600491" w="1311327">
                <a:moveTo>
                  <a:pt x="0" y="0"/>
                </a:moveTo>
                <a:lnTo>
                  <a:pt x="1311327" y="0"/>
                </a:lnTo>
                <a:lnTo>
                  <a:pt x="1311327" y="1600490"/>
                </a:lnTo>
                <a:lnTo>
                  <a:pt x="0" y="1600490"/>
                </a:lnTo>
                <a:lnTo>
                  <a:pt x="0" y="0"/>
                </a:lnTo>
                <a:close/>
              </a:path>
            </a:pathLst>
          </a:custGeom>
          <a:blipFill>
            <a:blip r:embed="rId7"/>
            <a:stretch>
              <a:fillRect l="0" t="0" r="0" b="0"/>
            </a:stretch>
          </a:blipFill>
        </p:spPr>
      </p:sp>
      <p:sp>
        <p:nvSpPr>
          <p:cNvPr name="Freeform 15" id="15"/>
          <p:cNvSpPr/>
          <p:nvPr/>
        </p:nvSpPr>
        <p:spPr>
          <a:xfrm flipH="false" flipV="false" rot="0">
            <a:off x="11937090" y="8368659"/>
            <a:ext cx="2251355" cy="1652918"/>
          </a:xfrm>
          <a:custGeom>
            <a:avLst/>
            <a:gdLst/>
            <a:ahLst/>
            <a:cxnLst/>
            <a:rect r="r" b="b" t="t" l="l"/>
            <a:pathLst>
              <a:path h="1652918" w="2251355">
                <a:moveTo>
                  <a:pt x="0" y="0"/>
                </a:moveTo>
                <a:lnTo>
                  <a:pt x="2251356" y="0"/>
                </a:lnTo>
                <a:lnTo>
                  <a:pt x="2251356" y="1652918"/>
                </a:lnTo>
                <a:lnTo>
                  <a:pt x="0" y="1652918"/>
                </a:lnTo>
                <a:lnTo>
                  <a:pt x="0" y="0"/>
                </a:lnTo>
                <a:close/>
              </a:path>
            </a:pathLst>
          </a:custGeom>
          <a:blipFill>
            <a:blip r:embed="rId8"/>
            <a:stretch>
              <a:fillRect l="0" t="0" r="0" b="0"/>
            </a:stretch>
          </a:blipFill>
        </p:spPr>
      </p:sp>
      <p:sp>
        <p:nvSpPr>
          <p:cNvPr name="Freeform 16" id="16"/>
          <p:cNvSpPr/>
          <p:nvPr/>
        </p:nvSpPr>
        <p:spPr>
          <a:xfrm flipH="false" flipV="false" rot="0">
            <a:off x="14702796" y="8368659"/>
            <a:ext cx="2129366" cy="1528776"/>
          </a:xfrm>
          <a:custGeom>
            <a:avLst/>
            <a:gdLst/>
            <a:ahLst/>
            <a:cxnLst/>
            <a:rect r="r" b="b" t="t" l="l"/>
            <a:pathLst>
              <a:path h="1528776" w="2129366">
                <a:moveTo>
                  <a:pt x="0" y="0"/>
                </a:moveTo>
                <a:lnTo>
                  <a:pt x="2129366" y="0"/>
                </a:lnTo>
                <a:lnTo>
                  <a:pt x="2129366" y="1528775"/>
                </a:lnTo>
                <a:lnTo>
                  <a:pt x="0" y="1528775"/>
                </a:lnTo>
                <a:lnTo>
                  <a:pt x="0" y="0"/>
                </a:lnTo>
                <a:close/>
              </a:path>
            </a:pathLst>
          </a:custGeom>
          <a:blipFill>
            <a:blip r:embed="rId9"/>
            <a:stretch>
              <a:fillRect l="0" t="0" r="0" b="0"/>
            </a:stretch>
          </a:blipFill>
        </p:spPr>
      </p:sp>
      <p:sp>
        <p:nvSpPr>
          <p:cNvPr name="TextBox 17" id="17"/>
          <p:cNvSpPr txBox="true"/>
          <p:nvPr/>
        </p:nvSpPr>
        <p:spPr>
          <a:xfrm rot="0">
            <a:off x="2329503" y="1697292"/>
            <a:ext cx="7928496" cy="1443766"/>
          </a:xfrm>
          <a:prstGeom prst="rect">
            <a:avLst/>
          </a:prstGeom>
        </p:spPr>
        <p:txBody>
          <a:bodyPr anchor="t" rtlCol="false" tIns="0" lIns="0" bIns="0" rIns="0">
            <a:spAutoFit/>
          </a:bodyPr>
          <a:lstStyle/>
          <a:p>
            <a:pPr algn="ctr">
              <a:lnSpc>
                <a:spcPts val="5585"/>
              </a:lnSpc>
            </a:pPr>
            <a:r>
              <a:rPr lang="en-US" sz="5171">
                <a:solidFill>
                  <a:srgbClr val="000000"/>
                </a:solidFill>
                <a:latin typeface="Marty Two"/>
                <a:ea typeface="Marty Two"/>
                <a:cs typeface="Marty Two"/>
                <a:sym typeface="Marty Two"/>
              </a:rPr>
              <a:t>FUN WITH PERCUSSION INSTRUMENTS!</a:t>
            </a:r>
          </a:p>
        </p:txBody>
      </p:sp>
      <p:sp>
        <p:nvSpPr>
          <p:cNvPr name="TextBox 18" id="18"/>
          <p:cNvSpPr txBox="true"/>
          <p:nvPr/>
        </p:nvSpPr>
        <p:spPr>
          <a:xfrm rot="0">
            <a:off x="9884884" y="3936279"/>
            <a:ext cx="6205509" cy="1207221"/>
          </a:xfrm>
          <a:prstGeom prst="rect">
            <a:avLst/>
          </a:prstGeom>
        </p:spPr>
        <p:txBody>
          <a:bodyPr anchor="t" rtlCol="false" tIns="0" lIns="0" bIns="0" rIns="0">
            <a:spAutoFit/>
          </a:bodyPr>
          <a:lstStyle/>
          <a:p>
            <a:pPr algn="ctr">
              <a:lnSpc>
                <a:spcPts val="3191"/>
              </a:lnSpc>
              <a:spcBef>
                <a:spcPct val="0"/>
              </a:spcBef>
            </a:pPr>
            <a:r>
              <a:rPr lang="en-US" b="true" sz="2279">
                <a:solidFill>
                  <a:srgbClr val="000000"/>
                </a:solidFill>
                <a:latin typeface="Poppins Bold"/>
                <a:ea typeface="Poppins Bold"/>
                <a:cs typeface="Poppins Bold"/>
                <a:sym typeface="Poppins Bold"/>
              </a:rPr>
              <a:t>A PERCUSSION INSTRUMENT IS ANY INSTRUMENT THAT MAKES ITS SOUND WHEN YOU HIT IT SHAKE IT OR SCRAPE IT</a:t>
            </a:r>
          </a:p>
        </p:txBody>
      </p:sp>
      <p:sp>
        <p:nvSpPr>
          <p:cNvPr name="TextBox 19" id="19"/>
          <p:cNvSpPr txBox="true"/>
          <p:nvPr/>
        </p:nvSpPr>
        <p:spPr>
          <a:xfrm rot="0">
            <a:off x="3077399" y="3883974"/>
            <a:ext cx="6352010" cy="6085176"/>
          </a:xfrm>
          <a:prstGeom prst="rect">
            <a:avLst/>
          </a:prstGeom>
        </p:spPr>
        <p:txBody>
          <a:bodyPr anchor="t" rtlCol="false" tIns="0" lIns="0" bIns="0" rIns="0">
            <a:spAutoFit/>
          </a:bodyPr>
          <a:lstStyle/>
          <a:p>
            <a:pPr algn="ctr">
              <a:lnSpc>
                <a:spcPts val="4399"/>
              </a:lnSpc>
            </a:pPr>
            <a:r>
              <a:rPr lang="en-US" sz="3142">
                <a:solidFill>
                  <a:srgbClr val="000000"/>
                </a:solidFill>
                <a:latin typeface="Handelson Four"/>
                <a:ea typeface="Handelson Four"/>
                <a:cs typeface="Handelson Four"/>
                <a:sym typeface="Handelson Four"/>
              </a:rPr>
              <a:t>  FUN SONGS FOR  YOUR SHAKERS:</a:t>
            </a:r>
          </a:p>
          <a:p>
            <a:pPr algn="ctr">
              <a:lnSpc>
                <a:spcPts val="4399"/>
              </a:lnSpc>
            </a:pPr>
            <a:r>
              <a:rPr lang="en-US" sz="3142">
                <a:solidFill>
                  <a:srgbClr val="000000"/>
                </a:solidFill>
                <a:latin typeface="Handelson Four"/>
                <a:ea typeface="Handelson Four"/>
                <a:cs typeface="Handelson Four"/>
                <a:sym typeface="Handelson Four"/>
              </a:rPr>
              <a:t>  “I KNOW A CHICKEN” LAURIE BERKNER BAND </a:t>
            </a:r>
          </a:p>
          <a:p>
            <a:pPr algn="ctr">
              <a:lnSpc>
                <a:spcPts val="4399"/>
              </a:lnSpc>
            </a:pPr>
            <a:r>
              <a:rPr lang="en-US" sz="3142">
                <a:solidFill>
                  <a:srgbClr val="000000"/>
                </a:solidFill>
                <a:latin typeface="Handelson Four"/>
                <a:ea typeface="Handelson Four"/>
                <a:cs typeface="Handelson Four"/>
                <a:sym typeface="Handelson Four"/>
              </a:rPr>
              <a:t>  “THE EGG SHAKER SONG” MR Q</a:t>
            </a:r>
          </a:p>
          <a:p>
            <a:pPr algn="ctr">
              <a:lnSpc>
                <a:spcPts val="4399"/>
              </a:lnSpc>
            </a:pPr>
            <a:r>
              <a:rPr lang="en-US" sz="3142">
                <a:solidFill>
                  <a:srgbClr val="000000"/>
                </a:solidFill>
                <a:latin typeface="Handelson Four"/>
                <a:ea typeface="Handelson Four"/>
                <a:cs typeface="Handelson Four"/>
                <a:sym typeface="Handelson Four"/>
              </a:rPr>
              <a:t>  “THE SHAKER SONG” STACEY PEASELY BAND</a:t>
            </a:r>
          </a:p>
          <a:p>
            <a:pPr algn="ctr">
              <a:lnSpc>
                <a:spcPts val="4399"/>
              </a:lnSpc>
            </a:pPr>
          </a:p>
          <a:p>
            <a:pPr algn="ctr">
              <a:lnSpc>
                <a:spcPts val="4399"/>
              </a:lnSpc>
            </a:pPr>
            <a:r>
              <a:rPr lang="en-US" sz="3142">
                <a:solidFill>
                  <a:srgbClr val="000000"/>
                </a:solidFill>
                <a:latin typeface="Handelson Four"/>
                <a:ea typeface="Handelson Four"/>
                <a:cs typeface="Handelson Four"/>
                <a:sym typeface="Handelson Four"/>
              </a:rPr>
              <a:t>ACTIVITIES:</a:t>
            </a:r>
          </a:p>
          <a:p>
            <a:pPr algn="ctr">
              <a:lnSpc>
                <a:spcPts val="4399"/>
              </a:lnSpc>
            </a:pPr>
            <a:r>
              <a:rPr lang="en-US" sz="3142">
                <a:solidFill>
                  <a:srgbClr val="000000"/>
                </a:solidFill>
                <a:latin typeface="Handelson Four"/>
                <a:ea typeface="Handelson Four"/>
                <a:cs typeface="Handelson Four"/>
                <a:sym typeface="Handelson Four"/>
              </a:rPr>
              <a:t>OLD MACDONALD IN A BAND</a:t>
            </a:r>
          </a:p>
          <a:p>
            <a:pPr algn="ctr">
              <a:lnSpc>
                <a:spcPts val="4399"/>
              </a:lnSpc>
            </a:pPr>
            <a:r>
              <a:rPr lang="en-US" sz="3142">
                <a:solidFill>
                  <a:srgbClr val="000000"/>
                </a:solidFill>
                <a:latin typeface="Handelson Four"/>
                <a:ea typeface="Handelson Four"/>
                <a:cs typeface="Handelson Four"/>
                <a:sym typeface="Handelson Four"/>
              </a:rPr>
              <a:t>WHEELS ON THE BUS</a:t>
            </a:r>
          </a:p>
          <a:p>
            <a:pPr algn="ctr">
              <a:lnSpc>
                <a:spcPts val="4399"/>
              </a:lnSpc>
            </a:pPr>
            <a:r>
              <a:rPr lang="en-US" sz="3142">
                <a:solidFill>
                  <a:srgbClr val="000000"/>
                </a:solidFill>
                <a:latin typeface="Handelson Four"/>
                <a:ea typeface="Handelson Four"/>
                <a:cs typeface="Handelson Four"/>
                <a:sym typeface="Handelson Four"/>
              </a:rPr>
              <a:t>IF YOU’RE HAPPY AND YOU KNOW IT</a:t>
            </a:r>
          </a:p>
          <a:p>
            <a:pPr algn="ctr">
              <a:lnSpc>
                <a:spcPts val="4399"/>
              </a:lnSpc>
            </a:pPr>
            <a:r>
              <a:rPr lang="en-US" sz="3142">
                <a:solidFill>
                  <a:srgbClr val="000000"/>
                </a:solidFill>
                <a:latin typeface="Handelson Four"/>
                <a:ea typeface="Handelson Four"/>
                <a:cs typeface="Handelson Four"/>
                <a:sym typeface="Handelson Four"/>
              </a:rPr>
              <a:t>MAKE AN INSTRUMENT - SHAKER, HARMONICA, GUITAR</a:t>
            </a:r>
          </a:p>
          <a:p>
            <a:pPr algn="ctr">
              <a:lnSpc>
                <a:spcPts val="4399"/>
              </a:lnSpc>
            </a:pPr>
          </a:p>
        </p:txBody>
      </p:sp>
      <p:sp>
        <p:nvSpPr>
          <p:cNvPr name="TextBox 20" id="20"/>
          <p:cNvSpPr txBox="true"/>
          <p:nvPr/>
        </p:nvSpPr>
        <p:spPr>
          <a:xfrm rot="0">
            <a:off x="10590139" y="6793018"/>
            <a:ext cx="5787213" cy="1017414"/>
          </a:xfrm>
          <a:prstGeom prst="rect">
            <a:avLst/>
          </a:prstGeom>
        </p:spPr>
        <p:txBody>
          <a:bodyPr anchor="t" rtlCol="false" tIns="0" lIns="0" bIns="0" rIns="0">
            <a:spAutoFit/>
          </a:bodyPr>
          <a:lstStyle/>
          <a:p>
            <a:pPr algn="ctr">
              <a:lnSpc>
                <a:spcPts val="2722"/>
              </a:lnSpc>
              <a:spcBef>
                <a:spcPct val="0"/>
              </a:spcBef>
            </a:pPr>
            <a:r>
              <a:rPr lang="en-US" sz="1944">
                <a:solidFill>
                  <a:srgbClr val="000000"/>
                </a:solidFill>
                <a:latin typeface="Handelson Four"/>
                <a:ea typeface="Handelson Four"/>
                <a:cs typeface="Handelson Four"/>
                <a:sym typeface="Handelson Four"/>
              </a:rPr>
              <a:t>TAP YOUR STICKS WITH ME </a:t>
            </a:r>
          </a:p>
          <a:p>
            <a:pPr algn="ctr">
              <a:lnSpc>
                <a:spcPts val="2722"/>
              </a:lnSpc>
              <a:spcBef>
                <a:spcPct val="0"/>
              </a:spcBef>
            </a:pPr>
            <a:r>
              <a:rPr lang="en-US" sz="1944">
                <a:solidFill>
                  <a:srgbClr val="000000"/>
                </a:solidFill>
                <a:latin typeface="Handelson Four"/>
                <a:ea typeface="Handelson Four"/>
                <a:cs typeface="Handelson Four"/>
                <a:sym typeface="Handelson Four"/>
              </a:rPr>
              <a:t> TAP YOUR STICKS (HAP PALMER)</a:t>
            </a:r>
          </a:p>
          <a:p>
            <a:pPr algn="ctr">
              <a:lnSpc>
                <a:spcPts val="2722"/>
              </a:lnSpc>
              <a:spcBef>
                <a:spcPct val="0"/>
              </a:spcBef>
            </a:pPr>
            <a:r>
              <a:rPr lang="en-US" sz="1944">
                <a:solidFill>
                  <a:srgbClr val="000000"/>
                </a:solidFill>
                <a:latin typeface="Handelson Four"/>
                <a:ea typeface="Handelson Four"/>
                <a:cs typeface="Handelson Four"/>
                <a:sym typeface="Handelson Four"/>
              </a:rPr>
              <a:t>USE POPSICLE STICKS OR FINGERS IF YOU DON’T HAVE STICKS </a:t>
            </a:r>
          </a:p>
        </p:txBody>
      </p:sp>
      <p:sp>
        <p:nvSpPr>
          <p:cNvPr name="TextBox 21" id="21"/>
          <p:cNvSpPr txBox="true"/>
          <p:nvPr/>
        </p:nvSpPr>
        <p:spPr>
          <a:xfrm rot="0">
            <a:off x="11056614" y="5956566"/>
            <a:ext cx="3131832" cy="291073"/>
          </a:xfrm>
          <a:prstGeom prst="rect">
            <a:avLst/>
          </a:prstGeom>
        </p:spPr>
        <p:txBody>
          <a:bodyPr anchor="t" rtlCol="false" tIns="0" lIns="0" bIns="0" rIns="0">
            <a:spAutoFit/>
          </a:bodyPr>
          <a:lstStyle/>
          <a:p>
            <a:pPr algn="ctr">
              <a:lnSpc>
                <a:spcPts val="2206"/>
              </a:lnSpc>
            </a:pPr>
            <a:r>
              <a:rPr lang="en-US" sz="2042">
                <a:solidFill>
                  <a:srgbClr val="000000"/>
                </a:solidFill>
                <a:latin typeface="Marty Two"/>
                <a:ea typeface="Marty Two"/>
                <a:cs typeface="Marty Two"/>
                <a:sym typeface="Marty Two"/>
              </a:rPr>
              <a:t>RHYTHM STICK FUN</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5F70D2"/>
        </a:solidFill>
      </p:bgPr>
    </p:bg>
    <p:spTree>
      <p:nvGrpSpPr>
        <p:cNvPr id="1" name=""/>
        <p:cNvGrpSpPr/>
        <p:nvPr/>
      </p:nvGrpSpPr>
      <p:grpSpPr>
        <a:xfrm>
          <a:off x="0" y="0"/>
          <a:ext cx="0" cy="0"/>
          <a:chOff x="0" y="0"/>
          <a:chExt cx="0" cy="0"/>
        </a:xfrm>
      </p:grpSpPr>
      <p:grpSp>
        <p:nvGrpSpPr>
          <p:cNvPr name="Group 2" id="2"/>
          <p:cNvGrpSpPr/>
          <p:nvPr/>
        </p:nvGrpSpPr>
        <p:grpSpPr>
          <a:xfrm rot="-96987">
            <a:off x="2482470" y="2894520"/>
            <a:ext cx="13893877" cy="7002511"/>
            <a:chOff x="0" y="0"/>
            <a:chExt cx="5173773" cy="2607581"/>
          </a:xfrm>
        </p:grpSpPr>
        <p:sp>
          <p:nvSpPr>
            <p:cNvPr name="Freeform 3" id="3"/>
            <p:cNvSpPr/>
            <p:nvPr/>
          </p:nvSpPr>
          <p:spPr>
            <a:xfrm flipH="false" flipV="false" rot="0">
              <a:off x="0" y="0"/>
              <a:ext cx="5173773" cy="2607581"/>
            </a:xfrm>
            <a:custGeom>
              <a:avLst/>
              <a:gdLst/>
              <a:ahLst/>
              <a:cxnLst/>
              <a:rect r="r" b="b" t="t" l="l"/>
              <a:pathLst>
                <a:path h="2607581" w="5173773">
                  <a:moveTo>
                    <a:pt x="0" y="0"/>
                  </a:moveTo>
                  <a:lnTo>
                    <a:pt x="5173773" y="0"/>
                  </a:lnTo>
                  <a:lnTo>
                    <a:pt x="5173773" y="2607581"/>
                  </a:lnTo>
                  <a:lnTo>
                    <a:pt x="0" y="2607581"/>
                  </a:lnTo>
                  <a:close/>
                </a:path>
              </a:pathLst>
            </a:custGeom>
            <a:solidFill>
              <a:srgbClr val="FFEEC8"/>
            </a:solidFill>
          </p:spPr>
        </p:sp>
        <p:sp>
          <p:nvSpPr>
            <p:cNvPr name="TextBox 4" id="4"/>
            <p:cNvSpPr txBox="true"/>
            <p:nvPr/>
          </p:nvSpPr>
          <p:spPr>
            <a:xfrm>
              <a:off x="0" y="-57150"/>
              <a:ext cx="5173773" cy="2664731"/>
            </a:xfrm>
            <a:prstGeom prst="rect">
              <a:avLst/>
            </a:prstGeom>
          </p:spPr>
          <p:txBody>
            <a:bodyPr anchor="ctr" rtlCol="false" tIns="50800" lIns="50800" bIns="50800" rIns="50800"/>
            <a:lstStyle/>
            <a:p>
              <a:pPr algn="ctr">
                <a:lnSpc>
                  <a:spcPts val="3272"/>
                </a:lnSpc>
              </a:pPr>
            </a:p>
          </p:txBody>
        </p:sp>
      </p:grpSp>
      <p:grpSp>
        <p:nvGrpSpPr>
          <p:cNvPr name="Group 5" id="5"/>
          <p:cNvGrpSpPr/>
          <p:nvPr/>
        </p:nvGrpSpPr>
        <p:grpSpPr>
          <a:xfrm rot="-96987">
            <a:off x="1763329" y="1148455"/>
            <a:ext cx="8525823" cy="2493815"/>
            <a:chOff x="0" y="0"/>
            <a:chExt cx="3174828" cy="928642"/>
          </a:xfrm>
        </p:grpSpPr>
        <p:sp>
          <p:nvSpPr>
            <p:cNvPr name="Freeform 6" id="6"/>
            <p:cNvSpPr/>
            <p:nvPr/>
          </p:nvSpPr>
          <p:spPr>
            <a:xfrm flipH="false" flipV="false" rot="0">
              <a:off x="0" y="0"/>
              <a:ext cx="3174828" cy="928642"/>
            </a:xfrm>
            <a:custGeom>
              <a:avLst/>
              <a:gdLst/>
              <a:ahLst/>
              <a:cxnLst/>
              <a:rect r="r" b="b" t="t" l="l"/>
              <a:pathLst>
                <a:path h="928642" w="3174828">
                  <a:moveTo>
                    <a:pt x="0" y="0"/>
                  </a:moveTo>
                  <a:lnTo>
                    <a:pt x="3174828" y="0"/>
                  </a:lnTo>
                  <a:lnTo>
                    <a:pt x="3174828" y="928642"/>
                  </a:lnTo>
                  <a:lnTo>
                    <a:pt x="0" y="928642"/>
                  </a:lnTo>
                  <a:close/>
                </a:path>
              </a:pathLst>
            </a:custGeom>
            <a:solidFill>
              <a:srgbClr val="FF95CE"/>
            </a:solidFill>
          </p:spPr>
        </p:sp>
        <p:sp>
          <p:nvSpPr>
            <p:cNvPr name="TextBox 7" id="7"/>
            <p:cNvSpPr txBox="true"/>
            <p:nvPr/>
          </p:nvSpPr>
          <p:spPr>
            <a:xfrm>
              <a:off x="0" y="-57150"/>
              <a:ext cx="3174828" cy="985792"/>
            </a:xfrm>
            <a:prstGeom prst="rect">
              <a:avLst/>
            </a:prstGeom>
          </p:spPr>
          <p:txBody>
            <a:bodyPr anchor="ctr" rtlCol="false" tIns="50800" lIns="50800" bIns="50800" rIns="50800"/>
            <a:lstStyle/>
            <a:p>
              <a:pPr algn="ctr">
                <a:lnSpc>
                  <a:spcPts val="3272"/>
                </a:lnSpc>
              </a:pPr>
            </a:p>
          </p:txBody>
        </p:sp>
      </p:grpSp>
      <p:sp>
        <p:nvSpPr>
          <p:cNvPr name="Freeform 8" id="8"/>
          <p:cNvSpPr/>
          <p:nvPr/>
        </p:nvSpPr>
        <p:spPr>
          <a:xfrm flipH="false" flipV="false" rot="0">
            <a:off x="13872036" y="90605"/>
            <a:ext cx="3026092" cy="2784005"/>
          </a:xfrm>
          <a:custGeom>
            <a:avLst/>
            <a:gdLst/>
            <a:ahLst/>
            <a:cxnLst/>
            <a:rect r="r" b="b" t="t" l="l"/>
            <a:pathLst>
              <a:path h="2784005" w="3026092">
                <a:moveTo>
                  <a:pt x="0" y="0"/>
                </a:moveTo>
                <a:lnTo>
                  <a:pt x="3026092" y="0"/>
                </a:lnTo>
                <a:lnTo>
                  <a:pt x="3026092" y="2784005"/>
                </a:lnTo>
                <a:lnTo>
                  <a:pt x="0" y="278400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90108" y="521507"/>
            <a:ext cx="1680841" cy="1533768"/>
          </a:xfrm>
          <a:custGeom>
            <a:avLst/>
            <a:gdLst/>
            <a:ahLst/>
            <a:cxnLst/>
            <a:rect r="r" b="b" t="t" l="l"/>
            <a:pathLst>
              <a:path h="1533768" w="1680841">
                <a:moveTo>
                  <a:pt x="0" y="0"/>
                </a:moveTo>
                <a:lnTo>
                  <a:pt x="1680841" y="0"/>
                </a:lnTo>
                <a:lnTo>
                  <a:pt x="1680841" y="1533767"/>
                </a:lnTo>
                <a:lnTo>
                  <a:pt x="0" y="153376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2058265">
            <a:off x="1241215" y="6624247"/>
            <a:ext cx="914233" cy="2602799"/>
          </a:xfrm>
          <a:custGeom>
            <a:avLst/>
            <a:gdLst/>
            <a:ahLst/>
            <a:cxnLst/>
            <a:rect r="r" b="b" t="t" l="l"/>
            <a:pathLst>
              <a:path h="2602799" w="914233">
                <a:moveTo>
                  <a:pt x="0" y="0"/>
                </a:moveTo>
                <a:lnTo>
                  <a:pt x="914233" y="0"/>
                </a:lnTo>
                <a:lnTo>
                  <a:pt x="914233" y="2602799"/>
                </a:lnTo>
                <a:lnTo>
                  <a:pt x="0" y="2602799"/>
                </a:lnTo>
                <a:lnTo>
                  <a:pt x="0" y="0"/>
                </a:lnTo>
                <a:close/>
              </a:path>
            </a:pathLst>
          </a:custGeom>
          <a:blipFill>
            <a:blip r:embed="rId6"/>
            <a:stretch>
              <a:fillRect l="0" t="0" r="0" b="0"/>
            </a:stretch>
          </a:blipFill>
        </p:spPr>
      </p:sp>
      <p:sp>
        <p:nvSpPr>
          <p:cNvPr name="TextBox 11" id="11"/>
          <p:cNvSpPr txBox="true"/>
          <p:nvPr/>
        </p:nvSpPr>
        <p:spPr>
          <a:xfrm rot="0">
            <a:off x="2156308" y="1549282"/>
            <a:ext cx="7739864" cy="1911270"/>
          </a:xfrm>
          <a:prstGeom prst="rect">
            <a:avLst/>
          </a:prstGeom>
        </p:spPr>
        <p:txBody>
          <a:bodyPr anchor="t" rtlCol="false" tIns="0" lIns="0" bIns="0" rIns="0">
            <a:spAutoFit/>
          </a:bodyPr>
          <a:lstStyle/>
          <a:p>
            <a:pPr algn="ctr">
              <a:lnSpc>
                <a:spcPts val="7407"/>
              </a:lnSpc>
            </a:pPr>
            <a:r>
              <a:rPr lang="en-US" sz="6858">
                <a:solidFill>
                  <a:srgbClr val="000000"/>
                </a:solidFill>
                <a:latin typeface="Marty Two"/>
                <a:ea typeface="Marty Two"/>
                <a:cs typeface="Marty Two"/>
                <a:sym typeface="Marty Two"/>
              </a:rPr>
              <a:t>FUN WITH SCARVES!</a:t>
            </a:r>
          </a:p>
        </p:txBody>
      </p:sp>
      <p:sp>
        <p:nvSpPr>
          <p:cNvPr name="TextBox 12" id="12"/>
          <p:cNvSpPr txBox="true"/>
          <p:nvPr/>
        </p:nvSpPr>
        <p:spPr>
          <a:xfrm rot="0">
            <a:off x="10266840" y="4187321"/>
            <a:ext cx="6205509" cy="2405672"/>
          </a:xfrm>
          <a:prstGeom prst="rect">
            <a:avLst/>
          </a:prstGeom>
        </p:spPr>
        <p:txBody>
          <a:bodyPr anchor="t" rtlCol="false" tIns="0" lIns="0" bIns="0" rIns="0">
            <a:spAutoFit/>
          </a:bodyPr>
          <a:lstStyle/>
          <a:p>
            <a:pPr algn="ctr">
              <a:lnSpc>
                <a:spcPts val="3191"/>
              </a:lnSpc>
              <a:spcBef>
                <a:spcPct val="0"/>
              </a:spcBef>
            </a:pPr>
            <a:r>
              <a:rPr lang="en-US" b="true" sz="2279">
                <a:solidFill>
                  <a:srgbClr val="000000"/>
                </a:solidFill>
                <a:latin typeface="Poppins Bold"/>
                <a:ea typeface="Poppins Bold"/>
                <a:cs typeface="Poppins Bold"/>
                <a:sym typeface="Poppins Bold"/>
              </a:rPr>
              <a:t>BENEFITS OF USING SCARVES:</a:t>
            </a:r>
          </a:p>
          <a:p>
            <a:pPr algn="ctr">
              <a:lnSpc>
                <a:spcPts val="3191"/>
              </a:lnSpc>
              <a:spcBef>
                <a:spcPct val="0"/>
              </a:spcBef>
            </a:pPr>
          </a:p>
          <a:p>
            <a:pPr algn="ctr">
              <a:lnSpc>
                <a:spcPts val="3191"/>
              </a:lnSpc>
              <a:spcBef>
                <a:spcPct val="0"/>
              </a:spcBef>
            </a:pPr>
            <a:r>
              <a:rPr lang="en-US" b="true" sz="2279">
                <a:solidFill>
                  <a:srgbClr val="000000"/>
                </a:solidFill>
                <a:latin typeface="Poppins Bold"/>
                <a:ea typeface="Poppins Bold"/>
                <a:cs typeface="Poppins Bold"/>
                <a:sym typeface="Poppins Bold"/>
              </a:rPr>
              <a:t>GROSS AND FINE MOTOR SKILLS</a:t>
            </a:r>
          </a:p>
          <a:p>
            <a:pPr algn="ctr">
              <a:lnSpc>
                <a:spcPts val="3191"/>
              </a:lnSpc>
              <a:spcBef>
                <a:spcPct val="0"/>
              </a:spcBef>
            </a:pPr>
            <a:r>
              <a:rPr lang="en-US" b="true" sz="2279">
                <a:solidFill>
                  <a:srgbClr val="000000"/>
                </a:solidFill>
                <a:latin typeface="Poppins Bold"/>
                <a:ea typeface="Poppins Bold"/>
                <a:cs typeface="Poppins Bold"/>
                <a:sym typeface="Poppins Bold"/>
              </a:rPr>
              <a:t>ENGAGEMENT</a:t>
            </a:r>
          </a:p>
          <a:p>
            <a:pPr algn="ctr">
              <a:lnSpc>
                <a:spcPts val="3191"/>
              </a:lnSpc>
              <a:spcBef>
                <a:spcPct val="0"/>
              </a:spcBef>
            </a:pPr>
            <a:r>
              <a:rPr lang="en-US" b="true" sz="2279">
                <a:solidFill>
                  <a:srgbClr val="000000"/>
                </a:solidFill>
                <a:latin typeface="Poppins Bold"/>
                <a:ea typeface="Poppins Bold"/>
                <a:cs typeface="Poppins Bold"/>
                <a:sym typeface="Poppins Bold"/>
              </a:rPr>
              <a:t>INTENTIONAL LESSONS WITH SONGS </a:t>
            </a:r>
          </a:p>
          <a:p>
            <a:pPr algn="ctr">
              <a:lnSpc>
                <a:spcPts val="3191"/>
              </a:lnSpc>
              <a:spcBef>
                <a:spcPct val="0"/>
              </a:spcBef>
            </a:pPr>
          </a:p>
        </p:txBody>
      </p:sp>
      <p:sp>
        <p:nvSpPr>
          <p:cNvPr name="TextBox 13" id="13"/>
          <p:cNvSpPr txBox="true"/>
          <p:nvPr/>
        </p:nvSpPr>
        <p:spPr>
          <a:xfrm rot="0">
            <a:off x="2916650" y="4065610"/>
            <a:ext cx="7405979" cy="5112314"/>
          </a:xfrm>
          <a:prstGeom prst="rect">
            <a:avLst/>
          </a:prstGeom>
        </p:spPr>
        <p:txBody>
          <a:bodyPr anchor="t" rtlCol="false" tIns="0" lIns="0" bIns="0" rIns="0">
            <a:spAutoFit/>
          </a:bodyPr>
          <a:lstStyle/>
          <a:p>
            <a:pPr algn="ctr">
              <a:lnSpc>
                <a:spcPts val="3148"/>
              </a:lnSpc>
            </a:pPr>
          </a:p>
          <a:p>
            <a:pPr algn="ctr">
              <a:lnSpc>
                <a:spcPts val="3148"/>
              </a:lnSpc>
            </a:pPr>
            <a:r>
              <a:rPr lang="en-US" sz="3840">
                <a:solidFill>
                  <a:srgbClr val="000000"/>
                </a:solidFill>
                <a:latin typeface="Handelson Four"/>
                <a:ea typeface="Handelson Four"/>
                <a:cs typeface="Handelson Four"/>
                <a:sym typeface="Handelson Four"/>
              </a:rPr>
              <a:t>Scarf Songs/Poems: </a:t>
            </a:r>
          </a:p>
          <a:p>
            <a:pPr algn="ctr">
              <a:lnSpc>
                <a:spcPts val="3148"/>
              </a:lnSpc>
            </a:pPr>
            <a:r>
              <a:rPr lang="en-US" sz="3840">
                <a:solidFill>
                  <a:srgbClr val="000000"/>
                </a:solidFill>
                <a:latin typeface="Handelson Four"/>
                <a:ea typeface="Handelson Four"/>
                <a:cs typeface="Handelson Four"/>
                <a:sym typeface="Handelson Four"/>
              </a:rPr>
              <a:t>Peek a Boo! </a:t>
            </a:r>
          </a:p>
          <a:p>
            <a:pPr algn="ctr">
              <a:lnSpc>
                <a:spcPts val="3148"/>
              </a:lnSpc>
            </a:pPr>
            <a:r>
              <a:rPr lang="en-US" sz="3840">
                <a:solidFill>
                  <a:srgbClr val="000000"/>
                </a:solidFill>
                <a:latin typeface="Handelson Four"/>
                <a:ea typeface="Handelson Four"/>
                <a:cs typeface="Handelson Four"/>
                <a:sym typeface="Handelson Four"/>
              </a:rPr>
              <a:t>Blooming flower (Our Garden Grows by Ashley Mills Music)</a:t>
            </a:r>
          </a:p>
          <a:p>
            <a:pPr algn="ctr">
              <a:lnSpc>
                <a:spcPts val="3148"/>
              </a:lnSpc>
            </a:pPr>
            <a:r>
              <a:rPr lang="en-US" sz="3840">
                <a:solidFill>
                  <a:srgbClr val="000000"/>
                </a:solidFill>
                <a:latin typeface="Handelson Four"/>
                <a:ea typeface="Handelson Four"/>
                <a:cs typeface="Handelson Four"/>
                <a:sym typeface="Handelson Four"/>
              </a:rPr>
              <a:t>Butterfly Butterfly</a:t>
            </a:r>
          </a:p>
          <a:p>
            <a:pPr algn="ctr">
              <a:lnSpc>
                <a:spcPts val="3148"/>
              </a:lnSpc>
            </a:pPr>
            <a:r>
              <a:rPr lang="en-US" sz="3840">
                <a:solidFill>
                  <a:srgbClr val="000000"/>
                </a:solidFill>
                <a:latin typeface="Handelson Four"/>
                <a:ea typeface="Handelson Four"/>
                <a:cs typeface="Handelson Four"/>
                <a:sym typeface="Handelson Four"/>
              </a:rPr>
              <a:t>Scarf Song (Ashley Mills Music)</a:t>
            </a:r>
          </a:p>
          <a:p>
            <a:pPr algn="ctr">
              <a:lnSpc>
                <a:spcPts val="3148"/>
              </a:lnSpc>
            </a:pPr>
            <a:r>
              <a:rPr lang="en-US" sz="3840">
                <a:solidFill>
                  <a:srgbClr val="000000"/>
                </a:solidFill>
                <a:latin typeface="Handelson Four"/>
                <a:ea typeface="Handelson Four"/>
                <a:cs typeface="Handelson Four"/>
                <a:sym typeface="Handelson Four"/>
              </a:rPr>
              <a:t>Windy Day (Judi Cranston)</a:t>
            </a:r>
          </a:p>
          <a:p>
            <a:pPr algn="ctr">
              <a:lnSpc>
                <a:spcPts val="3148"/>
              </a:lnSpc>
            </a:pPr>
            <a:r>
              <a:rPr lang="en-US" sz="3840">
                <a:solidFill>
                  <a:srgbClr val="000000"/>
                </a:solidFill>
                <a:latin typeface="Handelson Four"/>
                <a:ea typeface="Handelson Four"/>
                <a:cs typeface="Handelson Four"/>
                <a:sym typeface="Handelson Four"/>
              </a:rPr>
              <a:t> I’ve Got a Scarf in My Hand (Stacey Peaseley)</a:t>
            </a:r>
          </a:p>
          <a:p>
            <a:pPr algn="ctr">
              <a:lnSpc>
                <a:spcPts val="3148"/>
              </a:lnSpc>
            </a:pPr>
            <a:r>
              <a:rPr lang="en-US" sz="3840">
                <a:solidFill>
                  <a:srgbClr val="000000"/>
                </a:solidFill>
                <a:latin typeface="Handelson Four"/>
                <a:ea typeface="Handelson Four"/>
                <a:cs typeface="Handelson Four"/>
                <a:sym typeface="Handelson Four"/>
              </a:rPr>
              <a:t>Popcorn! (Kymberly Stewart)</a:t>
            </a:r>
          </a:p>
          <a:p>
            <a:pPr algn="ctr">
              <a:lnSpc>
                <a:spcPts val="3148"/>
              </a:lnSpc>
            </a:pPr>
            <a:r>
              <a:rPr lang="en-US" sz="3840">
                <a:solidFill>
                  <a:srgbClr val="000000"/>
                </a:solidFill>
                <a:latin typeface="Handelson Four"/>
                <a:ea typeface="Handelson Four"/>
                <a:cs typeface="Handelson Four"/>
                <a:sym typeface="Handelson Four"/>
              </a:rPr>
              <a:t>Little Ghost </a:t>
            </a:r>
          </a:p>
          <a:p>
            <a:pPr algn="ctr">
              <a:lnSpc>
                <a:spcPts val="3148"/>
              </a:lnSpc>
            </a:pPr>
            <a:r>
              <a:rPr lang="en-US" sz="3840">
                <a:solidFill>
                  <a:srgbClr val="000000"/>
                </a:solidFill>
                <a:latin typeface="Handelson Four"/>
                <a:ea typeface="Handelson Four"/>
                <a:cs typeface="Handelson Four"/>
                <a:sym typeface="Handelson Four"/>
              </a:rPr>
              <a:t>Falling Leaf</a:t>
            </a:r>
          </a:p>
          <a:p>
            <a:pPr algn="ctr">
              <a:lnSpc>
                <a:spcPts val="3148"/>
              </a:lnSpc>
            </a:pPr>
            <a:r>
              <a:rPr lang="en-US" sz="3840">
                <a:solidFill>
                  <a:srgbClr val="000000"/>
                </a:solidFill>
                <a:latin typeface="Handelson Four"/>
                <a:ea typeface="Handelson Four"/>
                <a:cs typeface="Handelson Four"/>
                <a:sym typeface="Handelson Four"/>
              </a:rPr>
              <a:t>Jelly on a Plate (Judi Cranston)</a:t>
            </a:r>
          </a:p>
        </p:txBody>
      </p:sp>
      <p:grpSp>
        <p:nvGrpSpPr>
          <p:cNvPr name="Group 14" id="14"/>
          <p:cNvGrpSpPr/>
          <p:nvPr/>
        </p:nvGrpSpPr>
        <p:grpSpPr>
          <a:xfrm rot="-96987">
            <a:off x="10589206" y="7219705"/>
            <a:ext cx="3684210" cy="775811"/>
            <a:chOff x="0" y="0"/>
            <a:chExt cx="1371918" cy="288895"/>
          </a:xfrm>
        </p:grpSpPr>
        <p:sp>
          <p:nvSpPr>
            <p:cNvPr name="Freeform 15" id="15"/>
            <p:cNvSpPr/>
            <p:nvPr/>
          </p:nvSpPr>
          <p:spPr>
            <a:xfrm flipH="false" flipV="false" rot="0">
              <a:off x="0" y="0"/>
              <a:ext cx="1371918" cy="288895"/>
            </a:xfrm>
            <a:custGeom>
              <a:avLst/>
              <a:gdLst/>
              <a:ahLst/>
              <a:cxnLst/>
              <a:rect r="r" b="b" t="t" l="l"/>
              <a:pathLst>
                <a:path h="288895" w="1371918">
                  <a:moveTo>
                    <a:pt x="0" y="0"/>
                  </a:moveTo>
                  <a:lnTo>
                    <a:pt x="1371918" y="0"/>
                  </a:lnTo>
                  <a:lnTo>
                    <a:pt x="1371918" y="288895"/>
                  </a:lnTo>
                  <a:lnTo>
                    <a:pt x="0" y="288895"/>
                  </a:lnTo>
                  <a:close/>
                </a:path>
              </a:pathLst>
            </a:custGeom>
            <a:solidFill>
              <a:srgbClr val="FF95CE"/>
            </a:solidFill>
          </p:spPr>
        </p:sp>
        <p:sp>
          <p:nvSpPr>
            <p:cNvPr name="TextBox 16" id="16"/>
            <p:cNvSpPr txBox="true"/>
            <p:nvPr/>
          </p:nvSpPr>
          <p:spPr>
            <a:xfrm>
              <a:off x="0" y="-57150"/>
              <a:ext cx="1371918" cy="346045"/>
            </a:xfrm>
            <a:prstGeom prst="rect">
              <a:avLst/>
            </a:prstGeom>
          </p:spPr>
          <p:txBody>
            <a:bodyPr anchor="ctr" rtlCol="false" tIns="50800" lIns="50800" bIns="50800" rIns="50800"/>
            <a:lstStyle/>
            <a:p>
              <a:pPr algn="ctr">
                <a:lnSpc>
                  <a:spcPts val="3272"/>
                </a:lnSpc>
              </a:pPr>
            </a:p>
          </p:txBody>
        </p:sp>
      </p:grpSp>
      <p:sp>
        <p:nvSpPr>
          <p:cNvPr name="TextBox 17" id="17"/>
          <p:cNvSpPr txBox="true"/>
          <p:nvPr/>
        </p:nvSpPr>
        <p:spPr>
          <a:xfrm rot="0">
            <a:off x="10578997" y="7452893"/>
            <a:ext cx="3726553" cy="472754"/>
          </a:xfrm>
          <a:prstGeom prst="rect">
            <a:avLst/>
          </a:prstGeom>
        </p:spPr>
        <p:txBody>
          <a:bodyPr anchor="t" rtlCol="false" tIns="0" lIns="0" bIns="0" rIns="0">
            <a:spAutoFit/>
          </a:bodyPr>
          <a:lstStyle/>
          <a:p>
            <a:pPr algn="ctr">
              <a:lnSpc>
                <a:spcPts val="3566"/>
              </a:lnSpc>
            </a:pPr>
            <a:r>
              <a:rPr lang="en-US" sz="3302">
                <a:solidFill>
                  <a:srgbClr val="000000"/>
                </a:solidFill>
                <a:latin typeface="Marty Two"/>
                <a:ea typeface="Marty Two"/>
                <a:cs typeface="Marty Two"/>
                <a:sym typeface="Marty Two"/>
              </a:rPr>
              <a:t>CANOPY SCARF</a:t>
            </a:r>
          </a:p>
        </p:txBody>
      </p:sp>
      <p:sp>
        <p:nvSpPr>
          <p:cNvPr name="TextBox 18" id="18"/>
          <p:cNvSpPr txBox="true"/>
          <p:nvPr/>
        </p:nvSpPr>
        <p:spPr>
          <a:xfrm rot="0">
            <a:off x="8499638" y="8169599"/>
            <a:ext cx="8398490" cy="828451"/>
          </a:xfrm>
          <a:prstGeom prst="rect">
            <a:avLst/>
          </a:prstGeom>
        </p:spPr>
        <p:txBody>
          <a:bodyPr anchor="t" rtlCol="false" tIns="0" lIns="0" bIns="0" rIns="0">
            <a:spAutoFit/>
          </a:bodyPr>
          <a:lstStyle/>
          <a:p>
            <a:pPr algn="ctr">
              <a:lnSpc>
                <a:spcPts val="2105"/>
              </a:lnSpc>
            </a:pPr>
            <a:r>
              <a:rPr lang="en-US" sz="2567">
                <a:solidFill>
                  <a:srgbClr val="000000"/>
                </a:solidFill>
                <a:latin typeface="Handelson Four"/>
                <a:ea typeface="Handelson Four"/>
                <a:cs typeface="Handelson Four"/>
                <a:sym typeface="Handelson Four"/>
              </a:rPr>
              <a:t>pair with this song:</a:t>
            </a:r>
          </a:p>
          <a:p>
            <a:pPr algn="ctr">
              <a:lnSpc>
                <a:spcPts val="2105"/>
              </a:lnSpc>
            </a:pPr>
            <a:r>
              <a:rPr lang="en-US" sz="2567">
                <a:solidFill>
                  <a:srgbClr val="000000"/>
                </a:solidFill>
                <a:latin typeface="Handelson Four"/>
                <a:ea typeface="Handelson Four"/>
                <a:cs typeface="Handelson Four"/>
                <a:sym typeface="Handelson Four"/>
              </a:rPr>
              <a:t>Balloon (Lucy Kalantari) </a:t>
            </a:r>
          </a:p>
          <a:p>
            <a:pPr algn="ctr">
              <a:lnSpc>
                <a:spcPts val="2105"/>
              </a:lnSpc>
            </a:pPr>
            <a:r>
              <a:rPr lang="en-US" sz="2567">
                <a:solidFill>
                  <a:srgbClr val="000000"/>
                </a:solidFill>
                <a:latin typeface="Handelson Four"/>
                <a:ea typeface="Handelson Four"/>
                <a:cs typeface="Handelson Four"/>
                <a:sym typeface="Handelson Four"/>
              </a:rPr>
              <a:t>Use balloons to float and play keepy uppy</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5F70D2"/>
        </a:solidFill>
      </p:bgPr>
    </p:bg>
    <p:spTree>
      <p:nvGrpSpPr>
        <p:cNvPr id="1" name=""/>
        <p:cNvGrpSpPr/>
        <p:nvPr/>
      </p:nvGrpSpPr>
      <p:grpSpPr>
        <a:xfrm>
          <a:off x="0" y="0"/>
          <a:ext cx="0" cy="0"/>
          <a:chOff x="0" y="0"/>
          <a:chExt cx="0" cy="0"/>
        </a:xfrm>
      </p:grpSpPr>
      <p:grpSp>
        <p:nvGrpSpPr>
          <p:cNvPr name="Group 2" id="2"/>
          <p:cNvGrpSpPr/>
          <p:nvPr/>
        </p:nvGrpSpPr>
        <p:grpSpPr>
          <a:xfrm rot="-96987">
            <a:off x="2429332" y="2815899"/>
            <a:ext cx="13988547" cy="7275249"/>
            <a:chOff x="0" y="0"/>
            <a:chExt cx="5209026" cy="2709142"/>
          </a:xfrm>
        </p:grpSpPr>
        <p:sp>
          <p:nvSpPr>
            <p:cNvPr name="Freeform 3" id="3"/>
            <p:cNvSpPr/>
            <p:nvPr/>
          </p:nvSpPr>
          <p:spPr>
            <a:xfrm flipH="false" flipV="false" rot="0">
              <a:off x="0" y="0"/>
              <a:ext cx="5209026" cy="2709142"/>
            </a:xfrm>
            <a:custGeom>
              <a:avLst/>
              <a:gdLst/>
              <a:ahLst/>
              <a:cxnLst/>
              <a:rect r="r" b="b" t="t" l="l"/>
              <a:pathLst>
                <a:path h="2709142" w="5209026">
                  <a:moveTo>
                    <a:pt x="0" y="0"/>
                  </a:moveTo>
                  <a:lnTo>
                    <a:pt x="5209026" y="0"/>
                  </a:lnTo>
                  <a:lnTo>
                    <a:pt x="5209026" y="2709142"/>
                  </a:lnTo>
                  <a:lnTo>
                    <a:pt x="0" y="2709142"/>
                  </a:lnTo>
                  <a:close/>
                </a:path>
              </a:pathLst>
            </a:custGeom>
            <a:solidFill>
              <a:srgbClr val="FFEEC8"/>
            </a:solidFill>
          </p:spPr>
        </p:sp>
        <p:sp>
          <p:nvSpPr>
            <p:cNvPr name="TextBox 4" id="4"/>
            <p:cNvSpPr txBox="true"/>
            <p:nvPr/>
          </p:nvSpPr>
          <p:spPr>
            <a:xfrm>
              <a:off x="0" y="-57150"/>
              <a:ext cx="5209026" cy="2766292"/>
            </a:xfrm>
            <a:prstGeom prst="rect">
              <a:avLst/>
            </a:prstGeom>
          </p:spPr>
          <p:txBody>
            <a:bodyPr anchor="ctr" rtlCol="false" tIns="50800" lIns="50800" bIns="50800" rIns="50800"/>
            <a:lstStyle/>
            <a:p>
              <a:pPr algn="ctr">
                <a:lnSpc>
                  <a:spcPts val="3272"/>
                </a:lnSpc>
              </a:pPr>
            </a:p>
            <a:p>
              <a:pPr algn="ctr">
                <a:lnSpc>
                  <a:spcPts val="3272"/>
                </a:lnSpc>
              </a:pPr>
            </a:p>
          </p:txBody>
        </p:sp>
      </p:grpSp>
      <p:grpSp>
        <p:nvGrpSpPr>
          <p:cNvPr name="Group 5" id="5"/>
          <p:cNvGrpSpPr/>
          <p:nvPr/>
        </p:nvGrpSpPr>
        <p:grpSpPr>
          <a:xfrm rot="-96987">
            <a:off x="2030839" y="1148455"/>
            <a:ext cx="8525823" cy="2493815"/>
            <a:chOff x="0" y="0"/>
            <a:chExt cx="3174828" cy="928642"/>
          </a:xfrm>
        </p:grpSpPr>
        <p:sp>
          <p:nvSpPr>
            <p:cNvPr name="Freeform 6" id="6"/>
            <p:cNvSpPr/>
            <p:nvPr/>
          </p:nvSpPr>
          <p:spPr>
            <a:xfrm flipH="false" flipV="false" rot="0">
              <a:off x="0" y="0"/>
              <a:ext cx="3174828" cy="928642"/>
            </a:xfrm>
            <a:custGeom>
              <a:avLst/>
              <a:gdLst/>
              <a:ahLst/>
              <a:cxnLst/>
              <a:rect r="r" b="b" t="t" l="l"/>
              <a:pathLst>
                <a:path h="928642" w="3174828">
                  <a:moveTo>
                    <a:pt x="0" y="0"/>
                  </a:moveTo>
                  <a:lnTo>
                    <a:pt x="3174828" y="0"/>
                  </a:lnTo>
                  <a:lnTo>
                    <a:pt x="3174828" y="928642"/>
                  </a:lnTo>
                  <a:lnTo>
                    <a:pt x="0" y="928642"/>
                  </a:lnTo>
                  <a:close/>
                </a:path>
              </a:pathLst>
            </a:custGeom>
            <a:solidFill>
              <a:srgbClr val="FF95CE"/>
            </a:solidFill>
          </p:spPr>
        </p:sp>
        <p:sp>
          <p:nvSpPr>
            <p:cNvPr name="TextBox 7" id="7"/>
            <p:cNvSpPr txBox="true"/>
            <p:nvPr/>
          </p:nvSpPr>
          <p:spPr>
            <a:xfrm>
              <a:off x="0" y="-57150"/>
              <a:ext cx="3174828" cy="985792"/>
            </a:xfrm>
            <a:prstGeom prst="rect">
              <a:avLst/>
            </a:prstGeom>
          </p:spPr>
          <p:txBody>
            <a:bodyPr anchor="ctr" rtlCol="false" tIns="50800" lIns="50800" bIns="50800" rIns="50800"/>
            <a:lstStyle/>
            <a:p>
              <a:pPr algn="ctr">
                <a:lnSpc>
                  <a:spcPts val="3272"/>
                </a:lnSpc>
              </a:pPr>
            </a:p>
          </p:txBody>
        </p:sp>
      </p:grpSp>
      <p:sp>
        <p:nvSpPr>
          <p:cNvPr name="Freeform 8" id="8"/>
          <p:cNvSpPr/>
          <p:nvPr/>
        </p:nvSpPr>
        <p:spPr>
          <a:xfrm flipH="false" flipV="false" rot="0">
            <a:off x="13872036" y="90605"/>
            <a:ext cx="3026092" cy="2784005"/>
          </a:xfrm>
          <a:custGeom>
            <a:avLst/>
            <a:gdLst/>
            <a:ahLst/>
            <a:cxnLst/>
            <a:rect r="r" b="b" t="t" l="l"/>
            <a:pathLst>
              <a:path h="2784005" w="3026092">
                <a:moveTo>
                  <a:pt x="0" y="0"/>
                </a:moveTo>
                <a:lnTo>
                  <a:pt x="3026092" y="0"/>
                </a:lnTo>
                <a:lnTo>
                  <a:pt x="3026092" y="2784005"/>
                </a:lnTo>
                <a:lnTo>
                  <a:pt x="0" y="278400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90108" y="521507"/>
            <a:ext cx="1680841" cy="1533768"/>
          </a:xfrm>
          <a:custGeom>
            <a:avLst/>
            <a:gdLst/>
            <a:ahLst/>
            <a:cxnLst/>
            <a:rect r="r" b="b" t="t" l="l"/>
            <a:pathLst>
              <a:path h="1533768" w="1680841">
                <a:moveTo>
                  <a:pt x="0" y="0"/>
                </a:moveTo>
                <a:lnTo>
                  <a:pt x="1680841" y="0"/>
                </a:lnTo>
                <a:lnTo>
                  <a:pt x="1680841" y="1533767"/>
                </a:lnTo>
                <a:lnTo>
                  <a:pt x="0" y="153376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2058265">
            <a:off x="1241215" y="6624247"/>
            <a:ext cx="914233" cy="2602799"/>
          </a:xfrm>
          <a:custGeom>
            <a:avLst/>
            <a:gdLst/>
            <a:ahLst/>
            <a:cxnLst/>
            <a:rect r="r" b="b" t="t" l="l"/>
            <a:pathLst>
              <a:path h="2602799" w="914233">
                <a:moveTo>
                  <a:pt x="0" y="0"/>
                </a:moveTo>
                <a:lnTo>
                  <a:pt x="914233" y="0"/>
                </a:lnTo>
                <a:lnTo>
                  <a:pt x="914233" y="2602799"/>
                </a:lnTo>
                <a:lnTo>
                  <a:pt x="0" y="2602799"/>
                </a:lnTo>
                <a:lnTo>
                  <a:pt x="0" y="0"/>
                </a:lnTo>
                <a:close/>
              </a:path>
            </a:pathLst>
          </a:custGeom>
          <a:blipFill>
            <a:blip r:embed="rId6"/>
            <a:stretch>
              <a:fillRect l="0" t="0" r="0" b="0"/>
            </a:stretch>
          </a:blipFill>
        </p:spPr>
      </p:sp>
      <p:grpSp>
        <p:nvGrpSpPr>
          <p:cNvPr name="Group 11" id="11"/>
          <p:cNvGrpSpPr/>
          <p:nvPr/>
        </p:nvGrpSpPr>
        <p:grpSpPr>
          <a:xfrm rot="-96987">
            <a:off x="10782140" y="5643898"/>
            <a:ext cx="3680780" cy="897359"/>
            <a:chOff x="0" y="0"/>
            <a:chExt cx="1370641" cy="334157"/>
          </a:xfrm>
        </p:grpSpPr>
        <p:sp>
          <p:nvSpPr>
            <p:cNvPr name="Freeform 12" id="12"/>
            <p:cNvSpPr/>
            <p:nvPr/>
          </p:nvSpPr>
          <p:spPr>
            <a:xfrm flipH="false" flipV="false" rot="0">
              <a:off x="0" y="0"/>
              <a:ext cx="1370641" cy="334157"/>
            </a:xfrm>
            <a:custGeom>
              <a:avLst/>
              <a:gdLst/>
              <a:ahLst/>
              <a:cxnLst/>
              <a:rect r="r" b="b" t="t" l="l"/>
              <a:pathLst>
                <a:path h="334157" w="1370641">
                  <a:moveTo>
                    <a:pt x="0" y="0"/>
                  </a:moveTo>
                  <a:lnTo>
                    <a:pt x="1370641" y="0"/>
                  </a:lnTo>
                  <a:lnTo>
                    <a:pt x="1370641" y="334157"/>
                  </a:lnTo>
                  <a:lnTo>
                    <a:pt x="0" y="334157"/>
                  </a:lnTo>
                  <a:close/>
                </a:path>
              </a:pathLst>
            </a:custGeom>
            <a:solidFill>
              <a:srgbClr val="FF95CE"/>
            </a:solidFill>
          </p:spPr>
        </p:sp>
        <p:sp>
          <p:nvSpPr>
            <p:cNvPr name="TextBox 13" id="13"/>
            <p:cNvSpPr txBox="true"/>
            <p:nvPr/>
          </p:nvSpPr>
          <p:spPr>
            <a:xfrm>
              <a:off x="0" y="-57150"/>
              <a:ext cx="1370641" cy="391307"/>
            </a:xfrm>
            <a:prstGeom prst="rect">
              <a:avLst/>
            </a:prstGeom>
          </p:spPr>
          <p:txBody>
            <a:bodyPr anchor="ctr" rtlCol="false" tIns="50800" lIns="50800" bIns="50800" rIns="50800"/>
            <a:lstStyle/>
            <a:p>
              <a:pPr algn="ctr">
                <a:lnSpc>
                  <a:spcPts val="3272"/>
                </a:lnSpc>
              </a:pPr>
            </a:p>
          </p:txBody>
        </p:sp>
      </p:grpSp>
      <p:sp>
        <p:nvSpPr>
          <p:cNvPr name="Freeform 14" id="14"/>
          <p:cNvSpPr/>
          <p:nvPr/>
        </p:nvSpPr>
        <p:spPr>
          <a:xfrm flipH="false" flipV="false" rot="0">
            <a:off x="10257999" y="7810433"/>
            <a:ext cx="2878933" cy="2159199"/>
          </a:xfrm>
          <a:custGeom>
            <a:avLst/>
            <a:gdLst/>
            <a:ahLst/>
            <a:cxnLst/>
            <a:rect r="r" b="b" t="t" l="l"/>
            <a:pathLst>
              <a:path h="2159199" w="2878933">
                <a:moveTo>
                  <a:pt x="0" y="0"/>
                </a:moveTo>
                <a:lnTo>
                  <a:pt x="2878932" y="0"/>
                </a:lnTo>
                <a:lnTo>
                  <a:pt x="2878932" y="2159199"/>
                </a:lnTo>
                <a:lnTo>
                  <a:pt x="0" y="2159199"/>
                </a:lnTo>
                <a:lnTo>
                  <a:pt x="0" y="0"/>
                </a:lnTo>
                <a:close/>
              </a:path>
            </a:pathLst>
          </a:custGeom>
          <a:blipFill>
            <a:blip r:embed="rId7"/>
            <a:stretch>
              <a:fillRect l="0" t="0" r="0" b="0"/>
            </a:stretch>
          </a:blipFill>
        </p:spPr>
      </p:sp>
      <p:sp>
        <p:nvSpPr>
          <p:cNvPr name="TextBox 15" id="15"/>
          <p:cNvSpPr txBox="true"/>
          <p:nvPr/>
        </p:nvSpPr>
        <p:spPr>
          <a:xfrm rot="0">
            <a:off x="2329503" y="1697292"/>
            <a:ext cx="7928496" cy="1443766"/>
          </a:xfrm>
          <a:prstGeom prst="rect">
            <a:avLst/>
          </a:prstGeom>
        </p:spPr>
        <p:txBody>
          <a:bodyPr anchor="t" rtlCol="false" tIns="0" lIns="0" bIns="0" rIns="0">
            <a:spAutoFit/>
          </a:bodyPr>
          <a:lstStyle/>
          <a:p>
            <a:pPr algn="ctr">
              <a:lnSpc>
                <a:spcPts val="5585"/>
              </a:lnSpc>
            </a:pPr>
            <a:r>
              <a:rPr lang="en-US" sz="5171">
                <a:solidFill>
                  <a:srgbClr val="000000"/>
                </a:solidFill>
                <a:latin typeface="Marty Two"/>
                <a:ea typeface="Marty Two"/>
                <a:cs typeface="Marty Two"/>
                <a:sym typeface="Marty Two"/>
              </a:rPr>
              <a:t>FUN WITH THE PARACHUTE!</a:t>
            </a:r>
          </a:p>
        </p:txBody>
      </p:sp>
      <p:sp>
        <p:nvSpPr>
          <p:cNvPr name="TextBox 16" id="16"/>
          <p:cNvSpPr txBox="true"/>
          <p:nvPr/>
        </p:nvSpPr>
        <p:spPr>
          <a:xfrm rot="0">
            <a:off x="9884884" y="3745068"/>
            <a:ext cx="6205509" cy="1608969"/>
          </a:xfrm>
          <a:prstGeom prst="rect">
            <a:avLst/>
          </a:prstGeom>
        </p:spPr>
        <p:txBody>
          <a:bodyPr anchor="t" rtlCol="false" tIns="0" lIns="0" bIns="0" rIns="0">
            <a:spAutoFit/>
          </a:bodyPr>
          <a:lstStyle/>
          <a:p>
            <a:pPr algn="ctr">
              <a:lnSpc>
                <a:spcPts val="3191"/>
              </a:lnSpc>
              <a:spcBef>
                <a:spcPct val="0"/>
              </a:spcBef>
            </a:pPr>
            <a:r>
              <a:rPr lang="en-US" b="true" sz="2279">
                <a:solidFill>
                  <a:srgbClr val="000000"/>
                </a:solidFill>
                <a:latin typeface="Poppins Bold"/>
                <a:ea typeface="Poppins Bold"/>
                <a:cs typeface="Poppins Bold"/>
                <a:sym typeface="Poppins Bold"/>
              </a:rPr>
              <a:t>PARACHUTES ARE GREAT FOR TEACHING ABOUT TEMPO - HOW FAST OR SLOW WE GO IN MUSIC LARGO = SLOW PRESTO = FAST</a:t>
            </a:r>
          </a:p>
        </p:txBody>
      </p:sp>
      <p:sp>
        <p:nvSpPr>
          <p:cNvPr name="TextBox 17" id="17"/>
          <p:cNvSpPr txBox="true"/>
          <p:nvPr/>
        </p:nvSpPr>
        <p:spPr>
          <a:xfrm rot="0">
            <a:off x="2668601" y="3745068"/>
            <a:ext cx="7250299" cy="6639568"/>
          </a:xfrm>
          <a:prstGeom prst="rect">
            <a:avLst/>
          </a:prstGeom>
        </p:spPr>
        <p:txBody>
          <a:bodyPr anchor="t" rtlCol="false" tIns="0" lIns="0" bIns="0" rIns="0">
            <a:spAutoFit/>
          </a:bodyPr>
          <a:lstStyle/>
          <a:p>
            <a:pPr algn="ctr">
              <a:lnSpc>
                <a:spcPts val="4399"/>
              </a:lnSpc>
            </a:pPr>
            <a:r>
              <a:rPr lang="en-US" sz="3142">
                <a:solidFill>
                  <a:srgbClr val="000000"/>
                </a:solidFill>
                <a:latin typeface="Handelson Four"/>
                <a:ea typeface="Handelson Four"/>
                <a:cs typeface="Handelson Four"/>
                <a:sym typeface="Handelson Four"/>
              </a:rPr>
              <a:t>KEEPY UPPY WITH “BALLOON” (LUCY KALANTARI)</a:t>
            </a:r>
          </a:p>
          <a:p>
            <a:pPr algn="ctr">
              <a:lnSpc>
                <a:spcPts val="4399"/>
              </a:lnSpc>
            </a:pPr>
            <a:r>
              <a:rPr lang="en-US" sz="3142">
                <a:solidFill>
                  <a:srgbClr val="000000"/>
                </a:solidFill>
                <a:latin typeface="Handelson Four"/>
                <a:ea typeface="Handelson Four"/>
                <a:cs typeface="Handelson Four"/>
                <a:sym typeface="Handelson Four"/>
              </a:rPr>
              <a:t>Row Row (Judi Cranston)</a:t>
            </a:r>
          </a:p>
          <a:p>
            <a:pPr algn="ctr">
              <a:lnSpc>
                <a:spcPts val="4399"/>
              </a:lnSpc>
            </a:pPr>
            <a:r>
              <a:rPr lang="en-US" sz="3142">
                <a:solidFill>
                  <a:srgbClr val="000000"/>
                </a:solidFill>
                <a:latin typeface="Handelson Four"/>
                <a:ea typeface="Handelson Four"/>
                <a:cs typeface="Handelson Four"/>
                <a:sym typeface="Handelson Four"/>
              </a:rPr>
              <a:t>Row your Boat</a:t>
            </a:r>
          </a:p>
          <a:p>
            <a:pPr algn="ctr">
              <a:lnSpc>
                <a:spcPts val="4399"/>
              </a:lnSpc>
            </a:pPr>
            <a:r>
              <a:rPr lang="en-US" sz="3142">
                <a:solidFill>
                  <a:srgbClr val="000000"/>
                </a:solidFill>
                <a:latin typeface="Handelson Four"/>
                <a:ea typeface="Handelson Four"/>
                <a:cs typeface="Handelson Four"/>
                <a:sym typeface="Handelson Four"/>
              </a:rPr>
              <a:t>5 little monkeys</a:t>
            </a:r>
          </a:p>
          <a:p>
            <a:pPr algn="ctr">
              <a:lnSpc>
                <a:spcPts val="4399"/>
              </a:lnSpc>
            </a:pPr>
            <a:r>
              <a:rPr lang="en-US" sz="3142">
                <a:solidFill>
                  <a:srgbClr val="000000"/>
                </a:solidFill>
                <a:latin typeface="Handelson Four"/>
                <a:ea typeface="Handelson Four"/>
                <a:cs typeface="Handelson Four"/>
                <a:sym typeface="Handelson Four"/>
              </a:rPr>
              <a:t>shake and stop (vocab opportunity for musical terminology largo/presto)</a:t>
            </a:r>
          </a:p>
          <a:p>
            <a:pPr algn="ctr">
              <a:lnSpc>
                <a:spcPts val="4399"/>
              </a:lnSpc>
            </a:pPr>
            <a:r>
              <a:rPr lang="en-US" sz="3142">
                <a:solidFill>
                  <a:srgbClr val="000000"/>
                </a:solidFill>
                <a:latin typeface="Handelson Four"/>
                <a:ea typeface="Handelson Four"/>
                <a:cs typeface="Handelson Four"/>
                <a:sym typeface="Handelson Four"/>
              </a:rPr>
              <a:t>‘El Gat i El Ratoli’ (Bellaterra Musica Ed) </a:t>
            </a:r>
          </a:p>
          <a:p>
            <a:pPr algn="ctr">
              <a:lnSpc>
                <a:spcPts val="4399"/>
              </a:lnSpc>
            </a:pPr>
            <a:r>
              <a:rPr lang="en-US" sz="3142">
                <a:solidFill>
                  <a:srgbClr val="000000"/>
                </a:solidFill>
                <a:latin typeface="Handelson Four"/>
                <a:ea typeface="Handelson Four"/>
                <a:cs typeface="Handelson Four"/>
                <a:sym typeface="Handelson Four"/>
              </a:rPr>
              <a:t> ‘Creeping Cats&amp;Sleeping Bats (Stacey Peasely Band)</a:t>
            </a:r>
          </a:p>
          <a:p>
            <a:pPr algn="ctr">
              <a:lnSpc>
                <a:spcPts val="4399"/>
              </a:lnSpc>
            </a:pPr>
            <a:r>
              <a:rPr lang="en-US" sz="3142">
                <a:solidFill>
                  <a:srgbClr val="000000"/>
                </a:solidFill>
                <a:latin typeface="Handelson Four"/>
                <a:ea typeface="Handelson Four"/>
                <a:cs typeface="Handelson Four"/>
                <a:sym typeface="Handelson Four"/>
              </a:rPr>
              <a:t>ACTIVITES:</a:t>
            </a:r>
          </a:p>
          <a:p>
            <a:pPr algn="ctr">
              <a:lnSpc>
                <a:spcPts val="4399"/>
              </a:lnSpc>
            </a:pPr>
            <a:r>
              <a:rPr lang="en-US" sz="3142">
                <a:solidFill>
                  <a:srgbClr val="000000"/>
                </a:solidFill>
                <a:latin typeface="Handelson Four"/>
                <a:ea typeface="Handelson Four"/>
                <a:cs typeface="Handelson Four"/>
                <a:sym typeface="Handelson Four"/>
              </a:rPr>
              <a:t>PLAY KEEPY UPPY WITH BALLOONS OR BEACH BALLS</a:t>
            </a:r>
          </a:p>
          <a:p>
            <a:pPr algn="ctr">
              <a:lnSpc>
                <a:spcPts val="4399"/>
              </a:lnSpc>
            </a:pPr>
            <a:r>
              <a:rPr lang="en-US" sz="3142">
                <a:solidFill>
                  <a:srgbClr val="000000"/>
                </a:solidFill>
                <a:latin typeface="Handelson Four"/>
                <a:ea typeface="Handelson Four"/>
                <a:cs typeface="Handelson Four"/>
                <a:sym typeface="Handelson Four"/>
              </a:rPr>
              <a:t>USE FELT SNOWFLAKES/LEAVES</a:t>
            </a:r>
          </a:p>
          <a:p>
            <a:pPr algn="ctr">
              <a:lnSpc>
                <a:spcPts val="4399"/>
              </a:lnSpc>
            </a:pPr>
          </a:p>
        </p:txBody>
      </p:sp>
      <p:sp>
        <p:nvSpPr>
          <p:cNvPr name="TextBox 18" id="18"/>
          <p:cNvSpPr txBox="true"/>
          <p:nvPr/>
        </p:nvSpPr>
        <p:spPr>
          <a:xfrm rot="0">
            <a:off x="10590139" y="6793018"/>
            <a:ext cx="5787213" cy="1017414"/>
          </a:xfrm>
          <a:prstGeom prst="rect">
            <a:avLst/>
          </a:prstGeom>
        </p:spPr>
        <p:txBody>
          <a:bodyPr anchor="t" rtlCol="false" tIns="0" lIns="0" bIns="0" rIns="0">
            <a:spAutoFit/>
          </a:bodyPr>
          <a:lstStyle/>
          <a:p>
            <a:pPr algn="ctr">
              <a:lnSpc>
                <a:spcPts val="2722"/>
              </a:lnSpc>
              <a:spcBef>
                <a:spcPct val="0"/>
              </a:spcBef>
            </a:pPr>
            <a:r>
              <a:rPr lang="en-US" sz="1944">
                <a:solidFill>
                  <a:srgbClr val="000000"/>
                </a:solidFill>
                <a:latin typeface="Handelson Four"/>
                <a:ea typeface="Handelson Four"/>
                <a:cs typeface="Handelson Four"/>
                <a:sym typeface="Handelson Four"/>
              </a:rPr>
              <a:t>R</a:t>
            </a:r>
            <a:r>
              <a:rPr lang="en-US" sz="1944">
                <a:solidFill>
                  <a:srgbClr val="000000"/>
                </a:solidFill>
                <a:latin typeface="Handelson Four"/>
                <a:ea typeface="Handelson Four"/>
                <a:cs typeface="Handelson Four"/>
                <a:sym typeface="Handelson Four"/>
              </a:rPr>
              <a:t>OW ROW YOUR BOAT, BOUNCE TO THE BEAT </a:t>
            </a:r>
          </a:p>
          <a:p>
            <a:pPr algn="ctr">
              <a:lnSpc>
                <a:spcPts val="2722"/>
              </a:lnSpc>
              <a:spcBef>
                <a:spcPct val="0"/>
              </a:spcBef>
            </a:pPr>
            <a:r>
              <a:rPr lang="en-US" sz="1944" u="sng">
                <a:solidFill>
                  <a:srgbClr val="000000"/>
                </a:solidFill>
                <a:latin typeface="Handelson Four"/>
                <a:ea typeface="Handelson Four"/>
                <a:cs typeface="Handelson Four"/>
                <a:sym typeface="Handelson Four"/>
                <a:hlinkClick r:id="rId8" tooltip="https://www.youtube.com/watch?v=PHtHjJZCONo"/>
              </a:rPr>
              <a:t>HTTPS://WWW.YOUTUBE.COM/WATCH?V=PHTHJJZCONO</a:t>
            </a:r>
          </a:p>
          <a:p>
            <a:pPr algn="ctr">
              <a:lnSpc>
                <a:spcPts val="2722"/>
              </a:lnSpc>
              <a:spcBef>
                <a:spcPct val="0"/>
              </a:spcBef>
            </a:pPr>
          </a:p>
        </p:txBody>
      </p:sp>
      <p:sp>
        <p:nvSpPr>
          <p:cNvPr name="TextBox 19" id="19"/>
          <p:cNvSpPr txBox="true"/>
          <p:nvPr/>
        </p:nvSpPr>
        <p:spPr>
          <a:xfrm rot="0">
            <a:off x="11056614" y="5956566"/>
            <a:ext cx="3131832" cy="570064"/>
          </a:xfrm>
          <a:prstGeom prst="rect">
            <a:avLst/>
          </a:prstGeom>
        </p:spPr>
        <p:txBody>
          <a:bodyPr anchor="t" rtlCol="false" tIns="0" lIns="0" bIns="0" rIns="0">
            <a:spAutoFit/>
          </a:bodyPr>
          <a:lstStyle/>
          <a:p>
            <a:pPr algn="ctr">
              <a:lnSpc>
                <a:spcPts val="2206"/>
              </a:lnSpc>
            </a:pPr>
            <a:r>
              <a:rPr lang="en-US" sz="2042">
                <a:solidFill>
                  <a:srgbClr val="000000"/>
                </a:solidFill>
                <a:latin typeface="Marty Two"/>
                <a:ea typeface="Marty Two"/>
                <a:cs typeface="Marty Two"/>
                <a:sym typeface="Marty Two"/>
              </a:rPr>
              <a:t>STRETCHY BAND FUN</a:t>
            </a:r>
          </a:p>
          <a:p>
            <a:pPr algn="ctr">
              <a:lnSpc>
                <a:spcPts val="2206"/>
              </a:lnSpc>
            </a:pP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5F70D2"/>
        </a:solidFill>
      </p:bgPr>
    </p:bg>
    <p:spTree>
      <p:nvGrpSpPr>
        <p:cNvPr id="1" name=""/>
        <p:cNvGrpSpPr/>
        <p:nvPr/>
      </p:nvGrpSpPr>
      <p:grpSpPr>
        <a:xfrm>
          <a:off x="0" y="0"/>
          <a:ext cx="0" cy="0"/>
          <a:chOff x="0" y="0"/>
          <a:chExt cx="0" cy="0"/>
        </a:xfrm>
      </p:grpSpPr>
      <p:grpSp>
        <p:nvGrpSpPr>
          <p:cNvPr name="Group 2" id="2"/>
          <p:cNvGrpSpPr/>
          <p:nvPr/>
        </p:nvGrpSpPr>
        <p:grpSpPr>
          <a:xfrm rot="-96987">
            <a:off x="2471338" y="2306602"/>
            <a:ext cx="14163458" cy="6753275"/>
            <a:chOff x="0" y="0"/>
            <a:chExt cx="5274159" cy="2514771"/>
          </a:xfrm>
        </p:grpSpPr>
        <p:sp>
          <p:nvSpPr>
            <p:cNvPr name="Freeform 3" id="3"/>
            <p:cNvSpPr/>
            <p:nvPr/>
          </p:nvSpPr>
          <p:spPr>
            <a:xfrm flipH="false" flipV="false" rot="0">
              <a:off x="0" y="0"/>
              <a:ext cx="5274159" cy="2514771"/>
            </a:xfrm>
            <a:custGeom>
              <a:avLst/>
              <a:gdLst/>
              <a:ahLst/>
              <a:cxnLst/>
              <a:rect r="r" b="b" t="t" l="l"/>
              <a:pathLst>
                <a:path h="2514771" w="5274159">
                  <a:moveTo>
                    <a:pt x="0" y="0"/>
                  </a:moveTo>
                  <a:lnTo>
                    <a:pt x="5274159" y="0"/>
                  </a:lnTo>
                  <a:lnTo>
                    <a:pt x="5274159" y="2514771"/>
                  </a:lnTo>
                  <a:lnTo>
                    <a:pt x="0" y="2514771"/>
                  </a:lnTo>
                  <a:close/>
                </a:path>
              </a:pathLst>
            </a:custGeom>
            <a:solidFill>
              <a:srgbClr val="FFEEC8"/>
            </a:solidFill>
          </p:spPr>
        </p:sp>
        <p:sp>
          <p:nvSpPr>
            <p:cNvPr name="TextBox 4" id="4"/>
            <p:cNvSpPr txBox="true"/>
            <p:nvPr/>
          </p:nvSpPr>
          <p:spPr>
            <a:xfrm>
              <a:off x="0" y="-57150"/>
              <a:ext cx="5274159" cy="2571921"/>
            </a:xfrm>
            <a:prstGeom prst="rect">
              <a:avLst/>
            </a:prstGeom>
          </p:spPr>
          <p:txBody>
            <a:bodyPr anchor="ctr" rtlCol="false" tIns="50800" lIns="50800" bIns="50800" rIns="50800"/>
            <a:lstStyle/>
            <a:p>
              <a:pPr algn="ctr">
                <a:lnSpc>
                  <a:spcPts val="3272"/>
                </a:lnSpc>
              </a:pPr>
            </a:p>
          </p:txBody>
        </p:sp>
      </p:grpSp>
      <p:grpSp>
        <p:nvGrpSpPr>
          <p:cNvPr name="Group 5" id="5"/>
          <p:cNvGrpSpPr/>
          <p:nvPr/>
        </p:nvGrpSpPr>
        <p:grpSpPr>
          <a:xfrm rot="-96987">
            <a:off x="1763329" y="1148455"/>
            <a:ext cx="8525823" cy="2493815"/>
            <a:chOff x="0" y="0"/>
            <a:chExt cx="3174828" cy="928642"/>
          </a:xfrm>
        </p:grpSpPr>
        <p:sp>
          <p:nvSpPr>
            <p:cNvPr name="Freeform 6" id="6"/>
            <p:cNvSpPr/>
            <p:nvPr/>
          </p:nvSpPr>
          <p:spPr>
            <a:xfrm flipH="false" flipV="false" rot="0">
              <a:off x="0" y="0"/>
              <a:ext cx="3174828" cy="928642"/>
            </a:xfrm>
            <a:custGeom>
              <a:avLst/>
              <a:gdLst/>
              <a:ahLst/>
              <a:cxnLst/>
              <a:rect r="r" b="b" t="t" l="l"/>
              <a:pathLst>
                <a:path h="928642" w="3174828">
                  <a:moveTo>
                    <a:pt x="0" y="0"/>
                  </a:moveTo>
                  <a:lnTo>
                    <a:pt x="3174828" y="0"/>
                  </a:lnTo>
                  <a:lnTo>
                    <a:pt x="3174828" y="928642"/>
                  </a:lnTo>
                  <a:lnTo>
                    <a:pt x="0" y="928642"/>
                  </a:lnTo>
                  <a:close/>
                </a:path>
              </a:pathLst>
            </a:custGeom>
            <a:solidFill>
              <a:srgbClr val="FF95CE"/>
            </a:solidFill>
          </p:spPr>
        </p:sp>
        <p:sp>
          <p:nvSpPr>
            <p:cNvPr name="TextBox 7" id="7"/>
            <p:cNvSpPr txBox="true"/>
            <p:nvPr/>
          </p:nvSpPr>
          <p:spPr>
            <a:xfrm>
              <a:off x="0" y="-57150"/>
              <a:ext cx="3174828" cy="985792"/>
            </a:xfrm>
            <a:prstGeom prst="rect">
              <a:avLst/>
            </a:prstGeom>
          </p:spPr>
          <p:txBody>
            <a:bodyPr anchor="ctr" rtlCol="false" tIns="50800" lIns="50800" bIns="50800" rIns="50800"/>
            <a:lstStyle/>
            <a:p>
              <a:pPr algn="ctr">
                <a:lnSpc>
                  <a:spcPts val="3272"/>
                </a:lnSpc>
              </a:pPr>
            </a:p>
          </p:txBody>
        </p:sp>
      </p:grpSp>
      <p:sp>
        <p:nvSpPr>
          <p:cNvPr name="Freeform 8" id="8"/>
          <p:cNvSpPr/>
          <p:nvPr/>
        </p:nvSpPr>
        <p:spPr>
          <a:xfrm flipH="false" flipV="false" rot="1045510">
            <a:off x="16160066" y="5070955"/>
            <a:ext cx="1476124" cy="3859148"/>
          </a:xfrm>
          <a:custGeom>
            <a:avLst/>
            <a:gdLst/>
            <a:ahLst/>
            <a:cxnLst/>
            <a:rect r="r" b="b" t="t" l="l"/>
            <a:pathLst>
              <a:path h="3859148" w="1476124">
                <a:moveTo>
                  <a:pt x="0" y="0"/>
                </a:moveTo>
                <a:lnTo>
                  <a:pt x="1476124" y="0"/>
                </a:lnTo>
                <a:lnTo>
                  <a:pt x="1476124" y="3859148"/>
                </a:lnTo>
                <a:lnTo>
                  <a:pt x="0" y="3859148"/>
                </a:lnTo>
                <a:lnTo>
                  <a:pt x="0" y="0"/>
                </a:lnTo>
                <a:close/>
              </a:path>
            </a:pathLst>
          </a:custGeom>
          <a:blipFill>
            <a:blip r:embed="rId2"/>
            <a:stretch>
              <a:fillRect l="0" t="0" r="0" b="0"/>
            </a:stretch>
          </a:blipFill>
        </p:spPr>
      </p:sp>
      <p:sp>
        <p:nvSpPr>
          <p:cNvPr name="Freeform 9" id="9"/>
          <p:cNvSpPr/>
          <p:nvPr/>
        </p:nvSpPr>
        <p:spPr>
          <a:xfrm flipH="false" flipV="false" rot="0">
            <a:off x="13872036" y="90605"/>
            <a:ext cx="3026092" cy="2784005"/>
          </a:xfrm>
          <a:custGeom>
            <a:avLst/>
            <a:gdLst/>
            <a:ahLst/>
            <a:cxnLst/>
            <a:rect r="r" b="b" t="t" l="l"/>
            <a:pathLst>
              <a:path h="2784005" w="3026092">
                <a:moveTo>
                  <a:pt x="0" y="0"/>
                </a:moveTo>
                <a:lnTo>
                  <a:pt x="3026092" y="0"/>
                </a:lnTo>
                <a:lnTo>
                  <a:pt x="3026092" y="2784005"/>
                </a:lnTo>
                <a:lnTo>
                  <a:pt x="0" y="278400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0">
            <a:off x="-190108" y="521507"/>
            <a:ext cx="1680841" cy="1533768"/>
          </a:xfrm>
          <a:custGeom>
            <a:avLst/>
            <a:gdLst/>
            <a:ahLst/>
            <a:cxnLst/>
            <a:rect r="r" b="b" t="t" l="l"/>
            <a:pathLst>
              <a:path h="1533768" w="1680841">
                <a:moveTo>
                  <a:pt x="0" y="0"/>
                </a:moveTo>
                <a:lnTo>
                  <a:pt x="1680841" y="0"/>
                </a:lnTo>
                <a:lnTo>
                  <a:pt x="1680841" y="1533767"/>
                </a:lnTo>
                <a:lnTo>
                  <a:pt x="0" y="153376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2058265">
            <a:off x="1241215" y="6624247"/>
            <a:ext cx="914233" cy="2602799"/>
          </a:xfrm>
          <a:custGeom>
            <a:avLst/>
            <a:gdLst/>
            <a:ahLst/>
            <a:cxnLst/>
            <a:rect r="r" b="b" t="t" l="l"/>
            <a:pathLst>
              <a:path h="2602799" w="914233">
                <a:moveTo>
                  <a:pt x="0" y="0"/>
                </a:moveTo>
                <a:lnTo>
                  <a:pt x="914233" y="0"/>
                </a:lnTo>
                <a:lnTo>
                  <a:pt x="914233" y="2602799"/>
                </a:lnTo>
                <a:lnTo>
                  <a:pt x="0" y="2602799"/>
                </a:lnTo>
                <a:lnTo>
                  <a:pt x="0" y="0"/>
                </a:lnTo>
                <a:close/>
              </a:path>
            </a:pathLst>
          </a:custGeom>
          <a:blipFill>
            <a:blip r:embed="rId7"/>
            <a:stretch>
              <a:fillRect l="0" t="0" r="0" b="0"/>
            </a:stretch>
          </a:blipFill>
        </p:spPr>
      </p:sp>
      <p:sp>
        <p:nvSpPr>
          <p:cNvPr name="Freeform 12" id="12"/>
          <p:cNvSpPr/>
          <p:nvPr/>
        </p:nvSpPr>
        <p:spPr>
          <a:xfrm flipH="false" flipV="false" rot="0">
            <a:off x="2156308" y="3276295"/>
            <a:ext cx="2715332" cy="3578691"/>
          </a:xfrm>
          <a:custGeom>
            <a:avLst/>
            <a:gdLst/>
            <a:ahLst/>
            <a:cxnLst/>
            <a:rect r="r" b="b" t="t" l="l"/>
            <a:pathLst>
              <a:path h="3578691" w="2715332">
                <a:moveTo>
                  <a:pt x="0" y="0"/>
                </a:moveTo>
                <a:lnTo>
                  <a:pt x="2715332" y="0"/>
                </a:lnTo>
                <a:lnTo>
                  <a:pt x="2715332" y="3578691"/>
                </a:lnTo>
                <a:lnTo>
                  <a:pt x="0" y="3578691"/>
                </a:lnTo>
                <a:lnTo>
                  <a:pt x="0" y="0"/>
                </a:lnTo>
                <a:close/>
              </a:path>
            </a:pathLst>
          </a:custGeom>
          <a:blipFill>
            <a:blip r:embed="rId8"/>
            <a:stretch>
              <a:fillRect l="0" t="0" r="0" b="0"/>
            </a:stretch>
          </a:blipFill>
        </p:spPr>
      </p:sp>
      <p:sp>
        <p:nvSpPr>
          <p:cNvPr name="Freeform 13" id="13"/>
          <p:cNvSpPr/>
          <p:nvPr/>
        </p:nvSpPr>
        <p:spPr>
          <a:xfrm flipH="false" flipV="false" rot="0">
            <a:off x="3594837" y="3276295"/>
            <a:ext cx="6301335" cy="6356958"/>
          </a:xfrm>
          <a:custGeom>
            <a:avLst/>
            <a:gdLst/>
            <a:ahLst/>
            <a:cxnLst/>
            <a:rect r="r" b="b" t="t" l="l"/>
            <a:pathLst>
              <a:path h="6356958" w="6301335">
                <a:moveTo>
                  <a:pt x="0" y="0"/>
                </a:moveTo>
                <a:lnTo>
                  <a:pt x="6301335" y="0"/>
                </a:lnTo>
                <a:lnTo>
                  <a:pt x="6301335" y="6356958"/>
                </a:lnTo>
                <a:lnTo>
                  <a:pt x="0" y="6356958"/>
                </a:lnTo>
                <a:lnTo>
                  <a:pt x="0" y="0"/>
                </a:lnTo>
                <a:close/>
              </a:path>
            </a:pathLst>
          </a:custGeom>
          <a:blipFill>
            <a:blip r:embed="rId9"/>
            <a:stretch>
              <a:fillRect l="0" t="0" r="0" b="0"/>
            </a:stretch>
          </a:blipFill>
        </p:spPr>
      </p:sp>
      <p:sp>
        <p:nvSpPr>
          <p:cNvPr name="Freeform 14" id="14"/>
          <p:cNvSpPr/>
          <p:nvPr/>
        </p:nvSpPr>
        <p:spPr>
          <a:xfrm flipH="false" flipV="false" rot="0">
            <a:off x="8960291" y="5824276"/>
            <a:ext cx="4911745" cy="3996932"/>
          </a:xfrm>
          <a:custGeom>
            <a:avLst/>
            <a:gdLst/>
            <a:ahLst/>
            <a:cxnLst/>
            <a:rect r="r" b="b" t="t" l="l"/>
            <a:pathLst>
              <a:path h="3996932" w="4911745">
                <a:moveTo>
                  <a:pt x="0" y="0"/>
                </a:moveTo>
                <a:lnTo>
                  <a:pt x="4911745" y="0"/>
                </a:lnTo>
                <a:lnTo>
                  <a:pt x="4911745" y="3996932"/>
                </a:lnTo>
                <a:lnTo>
                  <a:pt x="0" y="3996932"/>
                </a:lnTo>
                <a:lnTo>
                  <a:pt x="0" y="0"/>
                </a:lnTo>
                <a:close/>
              </a:path>
            </a:pathLst>
          </a:custGeom>
          <a:blipFill>
            <a:blip r:embed="rId10"/>
            <a:stretch>
              <a:fillRect l="0" t="0" r="0" b="0"/>
            </a:stretch>
          </a:blipFill>
        </p:spPr>
      </p:sp>
      <p:sp>
        <p:nvSpPr>
          <p:cNvPr name="Freeform 15" id="15"/>
          <p:cNvSpPr/>
          <p:nvPr/>
        </p:nvSpPr>
        <p:spPr>
          <a:xfrm flipH="false" flipV="false" rot="0">
            <a:off x="9144000" y="2808012"/>
            <a:ext cx="2285448" cy="3423892"/>
          </a:xfrm>
          <a:custGeom>
            <a:avLst/>
            <a:gdLst/>
            <a:ahLst/>
            <a:cxnLst/>
            <a:rect r="r" b="b" t="t" l="l"/>
            <a:pathLst>
              <a:path h="3423892" w="2285448">
                <a:moveTo>
                  <a:pt x="0" y="0"/>
                </a:moveTo>
                <a:lnTo>
                  <a:pt x="2285448" y="0"/>
                </a:lnTo>
                <a:lnTo>
                  <a:pt x="2285448" y="3423892"/>
                </a:lnTo>
                <a:lnTo>
                  <a:pt x="0" y="3423892"/>
                </a:lnTo>
                <a:lnTo>
                  <a:pt x="0" y="0"/>
                </a:lnTo>
                <a:close/>
              </a:path>
            </a:pathLst>
          </a:custGeom>
          <a:blipFill>
            <a:blip r:embed="rId11"/>
            <a:stretch>
              <a:fillRect l="0" t="0" r="0" b="0"/>
            </a:stretch>
          </a:blipFill>
        </p:spPr>
      </p:sp>
      <p:sp>
        <p:nvSpPr>
          <p:cNvPr name="Freeform 16" id="16"/>
          <p:cNvSpPr/>
          <p:nvPr/>
        </p:nvSpPr>
        <p:spPr>
          <a:xfrm flipH="false" flipV="false" rot="0">
            <a:off x="13016713" y="4653308"/>
            <a:ext cx="3684319" cy="3993842"/>
          </a:xfrm>
          <a:custGeom>
            <a:avLst/>
            <a:gdLst/>
            <a:ahLst/>
            <a:cxnLst/>
            <a:rect r="r" b="b" t="t" l="l"/>
            <a:pathLst>
              <a:path h="3993842" w="3684319">
                <a:moveTo>
                  <a:pt x="0" y="0"/>
                </a:moveTo>
                <a:lnTo>
                  <a:pt x="3684319" y="0"/>
                </a:lnTo>
                <a:lnTo>
                  <a:pt x="3684319" y="3993842"/>
                </a:lnTo>
                <a:lnTo>
                  <a:pt x="0" y="3993842"/>
                </a:lnTo>
                <a:lnTo>
                  <a:pt x="0" y="0"/>
                </a:lnTo>
                <a:close/>
              </a:path>
            </a:pathLst>
          </a:custGeom>
          <a:blipFill>
            <a:blip r:embed="rId12"/>
            <a:stretch>
              <a:fillRect l="0" t="0" r="0" b="0"/>
            </a:stretch>
          </a:blipFill>
        </p:spPr>
      </p:sp>
      <p:sp>
        <p:nvSpPr>
          <p:cNvPr name="TextBox 17" id="17"/>
          <p:cNvSpPr txBox="true"/>
          <p:nvPr/>
        </p:nvSpPr>
        <p:spPr>
          <a:xfrm rot="0">
            <a:off x="2156308" y="1549282"/>
            <a:ext cx="7739864" cy="1911270"/>
          </a:xfrm>
          <a:prstGeom prst="rect">
            <a:avLst/>
          </a:prstGeom>
        </p:spPr>
        <p:txBody>
          <a:bodyPr anchor="t" rtlCol="false" tIns="0" lIns="0" bIns="0" rIns="0">
            <a:spAutoFit/>
          </a:bodyPr>
          <a:lstStyle/>
          <a:p>
            <a:pPr algn="ctr">
              <a:lnSpc>
                <a:spcPts val="7407"/>
              </a:lnSpc>
            </a:pPr>
            <a:r>
              <a:rPr lang="en-US" sz="6858">
                <a:solidFill>
                  <a:srgbClr val="000000"/>
                </a:solidFill>
                <a:latin typeface="Marty Two"/>
                <a:ea typeface="Marty Two"/>
                <a:cs typeface="Marty Two"/>
                <a:sym typeface="Marty Two"/>
              </a:rPr>
              <a:t>BOOKS ALL ABOUT MUSIC! </a:t>
            </a:r>
          </a:p>
        </p:txBody>
      </p:sp>
      <p:sp>
        <p:nvSpPr>
          <p:cNvPr name="TextBox 18" id="18"/>
          <p:cNvSpPr txBox="true"/>
          <p:nvPr/>
        </p:nvSpPr>
        <p:spPr>
          <a:xfrm rot="0">
            <a:off x="11207345" y="2635427"/>
            <a:ext cx="5329382" cy="1884531"/>
          </a:xfrm>
          <a:prstGeom prst="rect">
            <a:avLst/>
          </a:prstGeom>
        </p:spPr>
        <p:txBody>
          <a:bodyPr anchor="t" rtlCol="false" tIns="0" lIns="0" bIns="0" rIns="0">
            <a:spAutoFit/>
          </a:bodyPr>
          <a:lstStyle/>
          <a:p>
            <a:pPr algn="ctr">
              <a:lnSpc>
                <a:spcPts val="2919"/>
              </a:lnSpc>
            </a:pPr>
            <a:r>
              <a:rPr lang="en-US" b="true" sz="2703">
                <a:solidFill>
                  <a:srgbClr val="000000"/>
                </a:solidFill>
                <a:latin typeface="Poppins Bold"/>
                <a:ea typeface="Poppins Bold"/>
                <a:cs typeface="Poppins Bold"/>
                <a:sym typeface="Poppins Bold"/>
              </a:rPr>
              <a:t>THEMES</a:t>
            </a:r>
          </a:p>
          <a:p>
            <a:pPr algn="ctr">
              <a:lnSpc>
                <a:spcPts val="2919"/>
              </a:lnSpc>
            </a:pPr>
            <a:r>
              <a:rPr lang="en-US" b="true" sz="2703">
                <a:solidFill>
                  <a:srgbClr val="000000"/>
                </a:solidFill>
                <a:latin typeface="Poppins Bold"/>
                <a:ea typeface="Poppins Bold"/>
                <a:cs typeface="Poppins Bold"/>
                <a:sym typeface="Poppins Bold"/>
              </a:rPr>
              <a:t>FAMILIES OF INSTRUMENTS</a:t>
            </a:r>
          </a:p>
          <a:p>
            <a:pPr algn="ctr">
              <a:lnSpc>
                <a:spcPts val="2919"/>
              </a:lnSpc>
            </a:pPr>
            <a:r>
              <a:rPr lang="en-US" b="true" sz="2703">
                <a:solidFill>
                  <a:srgbClr val="000000"/>
                </a:solidFill>
                <a:latin typeface="Poppins Bold"/>
                <a:ea typeface="Poppins Bold"/>
                <a:cs typeface="Poppins Bold"/>
                <a:sym typeface="Poppins Bold"/>
              </a:rPr>
              <a:t>COMPOSERS</a:t>
            </a:r>
          </a:p>
          <a:p>
            <a:pPr algn="ctr">
              <a:lnSpc>
                <a:spcPts val="2919"/>
              </a:lnSpc>
            </a:pPr>
            <a:r>
              <a:rPr lang="en-US" b="true" sz="2703">
                <a:solidFill>
                  <a:srgbClr val="000000"/>
                </a:solidFill>
                <a:latin typeface="Poppins Bold"/>
                <a:ea typeface="Poppins Bold"/>
                <a:cs typeface="Poppins Bold"/>
                <a:sym typeface="Poppins Bold"/>
              </a:rPr>
              <a:t>MUSIC FROM AROUND THE WORLD</a:t>
            </a:r>
          </a:p>
        </p:txBody>
      </p:sp>
      <p:sp>
        <p:nvSpPr>
          <p:cNvPr name="TextBox 19" id="19"/>
          <p:cNvSpPr txBox="true"/>
          <p:nvPr/>
        </p:nvSpPr>
        <p:spPr>
          <a:xfrm rot="0">
            <a:off x="13016713" y="9074787"/>
            <a:ext cx="6091113" cy="746421"/>
          </a:xfrm>
          <a:prstGeom prst="rect">
            <a:avLst/>
          </a:prstGeom>
        </p:spPr>
        <p:txBody>
          <a:bodyPr anchor="t" rtlCol="false" tIns="0" lIns="0" bIns="0" rIns="0">
            <a:spAutoFit/>
          </a:bodyPr>
          <a:lstStyle/>
          <a:p>
            <a:pPr algn="ctr">
              <a:lnSpc>
                <a:spcPts val="1921"/>
              </a:lnSpc>
            </a:pPr>
            <a:r>
              <a:rPr lang="en-US" sz="1778">
                <a:solidFill>
                  <a:srgbClr val="000000"/>
                </a:solidFill>
                <a:latin typeface="Marty Two"/>
                <a:ea typeface="Marty Two"/>
                <a:cs typeface="Marty Two"/>
                <a:sym typeface="Marty Two"/>
              </a:rPr>
              <a:t>HTTPS://YOUTU.BE/MBD_WHBJUP8?SI=Q4ZUUHMIC157K75T</a:t>
            </a:r>
          </a:p>
          <a:p>
            <a:pPr algn="ctr">
              <a:lnSpc>
                <a:spcPts val="1921"/>
              </a:lnSpc>
            </a:pPr>
            <a:r>
              <a:rPr lang="en-US" sz="1778">
                <a:solidFill>
                  <a:srgbClr val="000000"/>
                </a:solidFill>
                <a:latin typeface="Marty Two"/>
                <a:ea typeface="Marty Two"/>
                <a:cs typeface="Marty Two"/>
                <a:sym typeface="Marty Two"/>
              </a:rPr>
              <a:t>THE TORTOISE AND THE HARE</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05D26"/>
        </a:solidFill>
      </p:bgPr>
    </p:bg>
    <p:spTree>
      <p:nvGrpSpPr>
        <p:cNvPr id="1" name=""/>
        <p:cNvGrpSpPr/>
        <p:nvPr/>
      </p:nvGrpSpPr>
      <p:grpSpPr>
        <a:xfrm>
          <a:off x="0" y="0"/>
          <a:ext cx="0" cy="0"/>
          <a:chOff x="0" y="0"/>
          <a:chExt cx="0" cy="0"/>
        </a:xfrm>
      </p:grpSpPr>
      <p:grpSp>
        <p:nvGrpSpPr>
          <p:cNvPr name="Group 2" id="2"/>
          <p:cNvGrpSpPr/>
          <p:nvPr/>
        </p:nvGrpSpPr>
        <p:grpSpPr>
          <a:xfrm rot="-65824">
            <a:off x="806364" y="2931979"/>
            <a:ext cx="7228762" cy="3095665"/>
            <a:chOff x="0" y="0"/>
            <a:chExt cx="2731649" cy="1169809"/>
          </a:xfrm>
        </p:grpSpPr>
        <p:sp>
          <p:nvSpPr>
            <p:cNvPr name="Freeform 3" id="3"/>
            <p:cNvSpPr/>
            <p:nvPr/>
          </p:nvSpPr>
          <p:spPr>
            <a:xfrm flipH="false" flipV="false" rot="0">
              <a:off x="0" y="0"/>
              <a:ext cx="2731649" cy="1169809"/>
            </a:xfrm>
            <a:custGeom>
              <a:avLst/>
              <a:gdLst/>
              <a:ahLst/>
              <a:cxnLst/>
              <a:rect r="r" b="b" t="t" l="l"/>
              <a:pathLst>
                <a:path h="1169809" w="2731649">
                  <a:moveTo>
                    <a:pt x="0" y="0"/>
                  </a:moveTo>
                  <a:lnTo>
                    <a:pt x="2731649" y="0"/>
                  </a:lnTo>
                  <a:lnTo>
                    <a:pt x="2731649" y="1169809"/>
                  </a:lnTo>
                  <a:lnTo>
                    <a:pt x="0" y="1169809"/>
                  </a:lnTo>
                  <a:close/>
                </a:path>
              </a:pathLst>
            </a:custGeom>
            <a:solidFill>
              <a:srgbClr val="FFEEC8"/>
            </a:solidFill>
          </p:spPr>
        </p:sp>
        <p:sp>
          <p:nvSpPr>
            <p:cNvPr name="TextBox 4" id="4"/>
            <p:cNvSpPr txBox="true"/>
            <p:nvPr/>
          </p:nvSpPr>
          <p:spPr>
            <a:xfrm>
              <a:off x="0" y="-57150"/>
              <a:ext cx="2731649" cy="1226959"/>
            </a:xfrm>
            <a:prstGeom prst="rect">
              <a:avLst/>
            </a:prstGeom>
          </p:spPr>
          <p:txBody>
            <a:bodyPr anchor="ctr" rtlCol="false" tIns="50800" lIns="50800" bIns="50800" rIns="50800"/>
            <a:lstStyle/>
            <a:p>
              <a:pPr algn="ctr">
                <a:lnSpc>
                  <a:spcPts val="3272"/>
                </a:lnSpc>
              </a:pPr>
            </a:p>
          </p:txBody>
        </p:sp>
      </p:grpSp>
      <p:sp>
        <p:nvSpPr>
          <p:cNvPr name="Freeform 5" id="5"/>
          <p:cNvSpPr/>
          <p:nvPr/>
        </p:nvSpPr>
        <p:spPr>
          <a:xfrm flipH="false" flipV="false" rot="-548393">
            <a:off x="674319" y="323182"/>
            <a:ext cx="4627259" cy="1931880"/>
          </a:xfrm>
          <a:custGeom>
            <a:avLst/>
            <a:gdLst/>
            <a:ahLst/>
            <a:cxnLst/>
            <a:rect r="r" b="b" t="t" l="l"/>
            <a:pathLst>
              <a:path h="1931880" w="4627259">
                <a:moveTo>
                  <a:pt x="0" y="0"/>
                </a:moveTo>
                <a:lnTo>
                  <a:pt x="4627259" y="0"/>
                </a:lnTo>
                <a:lnTo>
                  <a:pt x="4627259" y="1931880"/>
                </a:lnTo>
                <a:lnTo>
                  <a:pt x="0" y="1931880"/>
                </a:lnTo>
                <a:lnTo>
                  <a:pt x="0" y="0"/>
                </a:lnTo>
                <a:close/>
              </a:path>
            </a:pathLst>
          </a:custGeom>
          <a:blipFill>
            <a:blip r:embed="rId2"/>
            <a:stretch>
              <a:fillRect l="0" t="0" r="0" b="0"/>
            </a:stretch>
          </a:blipFill>
        </p:spPr>
      </p:sp>
      <p:sp>
        <p:nvSpPr>
          <p:cNvPr name="TextBox 6" id="6"/>
          <p:cNvSpPr txBox="true"/>
          <p:nvPr/>
        </p:nvSpPr>
        <p:spPr>
          <a:xfrm rot="0">
            <a:off x="1520124" y="3556669"/>
            <a:ext cx="6130550" cy="1912960"/>
          </a:xfrm>
          <a:prstGeom prst="rect">
            <a:avLst/>
          </a:prstGeom>
        </p:spPr>
        <p:txBody>
          <a:bodyPr anchor="t" rtlCol="false" tIns="0" lIns="0" bIns="0" rIns="0">
            <a:spAutoFit/>
          </a:bodyPr>
          <a:lstStyle/>
          <a:p>
            <a:pPr algn="ctr">
              <a:lnSpc>
                <a:spcPts val="7413"/>
              </a:lnSpc>
            </a:pPr>
            <a:r>
              <a:rPr lang="en-US" sz="6864">
                <a:solidFill>
                  <a:srgbClr val="000000"/>
                </a:solidFill>
                <a:latin typeface="Marty Two"/>
                <a:ea typeface="Marty Two"/>
                <a:cs typeface="Marty Two"/>
                <a:sym typeface="Marty Two"/>
              </a:rPr>
              <a:t>WHAT’S IN YOUR BAG?</a:t>
            </a:r>
          </a:p>
        </p:txBody>
      </p:sp>
      <p:sp>
        <p:nvSpPr>
          <p:cNvPr name="Freeform 7" id="7"/>
          <p:cNvSpPr/>
          <p:nvPr/>
        </p:nvSpPr>
        <p:spPr>
          <a:xfrm flipH="false" flipV="false" rot="0">
            <a:off x="12670875" y="-1745586"/>
            <a:ext cx="7432176" cy="7413596"/>
          </a:xfrm>
          <a:custGeom>
            <a:avLst/>
            <a:gdLst/>
            <a:ahLst/>
            <a:cxnLst/>
            <a:rect r="r" b="b" t="t" l="l"/>
            <a:pathLst>
              <a:path h="7413596" w="7432176">
                <a:moveTo>
                  <a:pt x="0" y="0"/>
                </a:moveTo>
                <a:lnTo>
                  <a:pt x="7432177" y="0"/>
                </a:lnTo>
                <a:lnTo>
                  <a:pt x="7432177" y="7413596"/>
                </a:lnTo>
                <a:lnTo>
                  <a:pt x="0" y="7413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8" id="8"/>
          <p:cNvGrpSpPr/>
          <p:nvPr/>
        </p:nvGrpSpPr>
        <p:grpSpPr>
          <a:xfrm rot="0">
            <a:off x="8971635" y="1553434"/>
            <a:ext cx="8155532" cy="2501778"/>
            <a:chOff x="0" y="0"/>
            <a:chExt cx="3522116" cy="1080439"/>
          </a:xfrm>
        </p:grpSpPr>
        <p:sp>
          <p:nvSpPr>
            <p:cNvPr name="Freeform 9" id="9"/>
            <p:cNvSpPr/>
            <p:nvPr/>
          </p:nvSpPr>
          <p:spPr>
            <a:xfrm flipH="false" flipV="false" rot="0">
              <a:off x="0" y="0"/>
              <a:ext cx="3522116" cy="1080439"/>
            </a:xfrm>
            <a:custGeom>
              <a:avLst/>
              <a:gdLst/>
              <a:ahLst/>
              <a:cxnLst/>
              <a:rect r="r" b="b" t="t" l="l"/>
              <a:pathLst>
                <a:path h="1080439" w="3522116">
                  <a:moveTo>
                    <a:pt x="0" y="0"/>
                  </a:moveTo>
                  <a:lnTo>
                    <a:pt x="3522116" y="0"/>
                  </a:lnTo>
                  <a:lnTo>
                    <a:pt x="3522116" y="1080439"/>
                  </a:lnTo>
                  <a:lnTo>
                    <a:pt x="0" y="1080439"/>
                  </a:lnTo>
                  <a:close/>
                </a:path>
              </a:pathLst>
            </a:custGeom>
            <a:solidFill>
              <a:srgbClr val="FFEEC8"/>
            </a:solidFill>
          </p:spPr>
        </p:sp>
        <p:sp>
          <p:nvSpPr>
            <p:cNvPr name="TextBox 10" id="10"/>
            <p:cNvSpPr txBox="true"/>
            <p:nvPr/>
          </p:nvSpPr>
          <p:spPr>
            <a:xfrm>
              <a:off x="0" y="-57150"/>
              <a:ext cx="3522116" cy="1137589"/>
            </a:xfrm>
            <a:prstGeom prst="rect">
              <a:avLst/>
            </a:prstGeom>
          </p:spPr>
          <p:txBody>
            <a:bodyPr anchor="ctr" rtlCol="false" tIns="50800" lIns="50800" bIns="50800" rIns="50800"/>
            <a:lstStyle/>
            <a:p>
              <a:pPr algn="ctr">
                <a:lnSpc>
                  <a:spcPts val="3272"/>
                </a:lnSpc>
              </a:pPr>
            </a:p>
          </p:txBody>
        </p:sp>
      </p:grpSp>
      <p:sp>
        <p:nvSpPr>
          <p:cNvPr name="TextBox 11" id="11"/>
          <p:cNvSpPr txBox="true"/>
          <p:nvPr/>
        </p:nvSpPr>
        <p:spPr>
          <a:xfrm rot="0">
            <a:off x="9712221" y="1743432"/>
            <a:ext cx="6966573" cy="2112257"/>
          </a:xfrm>
          <a:prstGeom prst="rect">
            <a:avLst/>
          </a:prstGeom>
        </p:spPr>
        <p:txBody>
          <a:bodyPr anchor="t" rtlCol="false" tIns="0" lIns="0" bIns="0" rIns="0">
            <a:spAutoFit/>
          </a:bodyPr>
          <a:lstStyle/>
          <a:p>
            <a:pPr algn="ctr">
              <a:lnSpc>
                <a:spcPts val="3346"/>
              </a:lnSpc>
            </a:pPr>
            <a:r>
              <a:rPr lang="en-US" sz="2788" spc="36">
                <a:solidFill>
                  <a:srgbClr val="000000"/>
                </a:solidFill>
                <a:latin typeface="Handelson Four"/>
                <a:ea typeface="Handelson Four"/>
                <a:cs typeface="Handelson Four"/>
                <a:sym typeface="Handelson Four"/>
              </a:rPr>
              <a:t>Having a ‘bag full’ of attention grabbers or listening games to help distract or transition is essential! BONUS - if you make it musical your kiddos are getting even more exposure to the magic!</a:t>
            </a:r>
          </a:p>
          <a:p>
            <a:pPr algn="l">
              <a:lnSpc>
                <a:spcPts val="3346"/>
              </a:lnSpc>
            </a:pPr>
          </a:p>
        </p:txBody>
      </p:sp>
      <p:grpSp>
        <p:nvGrpSpPr>
          <p:cNvPr name="Group 12" id="12"/>
          <p:cNvGrpSpPr/>
          <p:nvPr/>
        </p:nvGrpSpPr>
        <p:grpSpPr>
          <a:xfrm rot="0">
            <a:off x="8971635" y="4380012"/>
            <a:ext cx="9152939" cy="5370189"/>
            <a:chOff x="0" y="0"/>
            <a:chExt cx="3952864" cy="2319214"/>
          </a:xfrm>
        </p:grpSpPr>
        <p:sp>
          <p:nvSpPr>
            <p:cNvPr name="Freeform 13" id="13"/>
            <p:cNvSpPr/>
            <p:nvPr/>
          </p:nvSpPr>
          <p:spPr>
            <a:xfrm flipH="false" flipV="false" rot="0">
              <a:off x="0" y="0"/>
              <a:ext cx="3952865" cy="2319214"/>
            </a:xfrm>
            <a:custGeom>
              <a:avLst/>
              <a:gdLst/>
              <a:ahLst/>
              <a:cxnLst/>
              <a:rect r="r" b="b" t="t" l="l"/>
              <a:pathLst>
                <a:path h="2319214" w="3952865">
                  <a:moveTo>
                    <a:pt x="0" y="0"/>
                  </a:moveTo>
                  <a:lnTo>
                    <a:pt x="3952865" y="0"/>
                  </a:lnTo>
                  <a:lnTo>
                    <a:pt x="3952865" y="2319214"/>
                  </a:lnTo>
                  <a:lnTo>
                    <a:pt x="0" y="2319214"/>
                  </a:lnTo>
                  <a:close/>
                </a:path>
              </a:pathLst>
            </a:custGeom>
            <a:solidFill>
              <a:srgbClr val="FFEEC8"/>
            </a:solidFill>
          </p:spPr>
        </p:sp>
        <p:sp>
          <p:nvSpPr>
            <p:cNvPr name="TextBox 14" id="14"/>
            <p:cNvSpPr txBox="true"/>
            <p:nvPr/>
          </p:nvSpPr>
          <p:spPr>
            <a:xfrm>
              <a:off x="0" y="-57150"/>
              <a:ext cx="3952864" cy="2376364"/>
            </a:xfrm>
            <a:prstGeom prst="rect">
              <a:avLst/>
            </a:prstGeom>
          </p:spPr>
          <p:txBody>
            <a:bodyPr anchor="ctr" rtlCol="false" tIns="50800" lIns="50800" bIns="50800" rIns="50800"/>
            <a:lstStyle/>
            <a:p>
              <a:pPr algn="ctr">
                <a:lnSpc>
                  <a:spcPts val="3272"/>
                </a:lnSpc>
              </a:pPr>
            </a:p>
          </p:txBody>
        </p:sp>
      </p:grpSp>
      <p:sp>
        <p:nvSpPr>
          <p:cNvPr name="Freeform 15" id="15"/>
          <p:cNvSpPr/>
          <p:nvPr/>
        </p:nvSpPr>
        <p:spPr>
          <a:xfrm flipH="false" flipV="false" rot="-7996100">
            <a:off x="-893900" y="7966814"/>
            <a:ext cx="2807579" cy="2582973"/>
          </a:xfrm>
          <a:custGeom>
            <a:avLst/>
            <a:gdLst/>
            <a:ahLst/>
            <a:cxnLst/>
            <a:rect r="r" b="b" t="t" l="l"/>
            <a:pathLst>
              <a:path h="2582973" w="2807579">
                <a:moveTo>
                  <a:pt x="0" y="0"/>
                </a:moveTo>
                <a:lnTo>
                  <a:pt x="2807580" y="0"/>
                </a:lnTo>
                <a:lnTo>
                  <a:pt x="2807580" y="2582972"/>
                </a:lnTo>
                <a:lnTo>
                  <a:pt x="0" y="258297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6" id="16"/>
          <p:cNvSpPr txBox="true"/>
          <p:nvPr/>
        </p:nvSpPr>
        <p:spPr>
          <a:xfrm rot="0">
            <a:off x="8840193" y="4422662"/>
            <a:ext cx="9415824" cy="5227739"/>
          </a:xfrm>
          <a:prstGeom prst="rect">
            <a:avLst/>
          </a:prstGeom>
        </p:spPr>
        <p:txBody>
          <a:bodyPr anchor="t" rtlCol="false" tIns="0" lIns="0" bIns="0" rIns="0">
            <a:spAutoFit/>
          </a:bodyPr>
          <a:lstStyle/>
          <a:p>
            <a:pPr algn="ctr">
              <a:lnSpc>
                <a:spcPts val="2981"/>
              </a:lnSpc>
              <a:spcBef>
                <a:spcPct val="0"/>
              </a:spcBef>
            </a:pPr>
            <a:r>
              <a:rPr lang="en-US" b="true" sz="2129" i="true">
                <a:solidFill>
                  <a:srgbClr val="000000"/>
                </a:solidFill>
                <a:latin typeface="Poppins Bold Italics"/>
                <a:ea typeface="Poppins Bold Italics"/>
                <a:cs typeface="Poppins Bold Italics"/>
                <a:sym typeface="Poppins Bold Italics"/>
              </a:rPr>
              <a:t>“H</a:t>
            </a:r>
            <a:r>
              <a:rPr lang="en-US" b="true" sz="2129" i="true">
                <a:solidFill>
                  <a:srgbClr val="000000"/>
                </a:solidFill>
                <a:latin typeface="Poppins Bold Italics"/>
                <a:ea typeface="Poppins Bold Italics"/>
                <a:cs typeface="Poppins Bold Italics"/>
                <a:sym typeface="Poppins Bold Italics"/>
              </a:rPr>
              <a:t>ANDS UP, HANDS DOWN, PUT A BUBBLE IN YOUR MOUTH”</a:t>
            </a:r>
          </a:p>
          <a:p>
            <a:pPr algn="ctr">
              <a:lnSpc>
                <a:spcPts val="2981"/>
              </a:lnSpc>
              <a:spcBef>
                <a:spcPct val="0"/>
              </a:spcBef>
            </a:pPr>
            <a:r>
              <a:rPr lang="en-US" b="true" sz="2129" i="true">
                <a:solidFill>
                  <a:srgbClr val="000000"/>
                </a:solidFill>
                <a:latin typeface="Poppins Bold Italics"/>
                <a:ea typeface="Poppins Bold Italics"/>
                <a:cs typeface="Poppins Bold Italics"/>
                <a:sym typeface="Poppins Bold Italics"/>
              </a:rPr>
              <a:t>CLAPPING RHYTHMS                                                                    </a:t>
            </a:r>
          </a:p>
          <a:p>
            <a:pPr algn="ctr">
              <a:lnSpc>
                <a:spcPts val="2981"/>
              </a:lnSpc>
              <a:spcBef>
                <a:spcPct val="0"/>
              </a:spcBef>
            </a:pPr>
            <a:r>
              <a:rPr lang="en-US" b="true" sz="2129" i="true">
                <a:solidFill>
                  <a:srgbClr val="000000"/>
                </a:solidFill>
                <a:latin typeface="Poppins Bold Italics"/>
                <a:ea typeface="Poppins Bold Italics"/>
                <a:cs typeface="Poppins Bold Italics"/>
                <a:sym typeface="Poppins Bold Italics"/>
              </a:rPr>
              <a:t>YES NO                                                                                               </a:t>
            </a:r>
          </a:p>
          <a:p>
            <a:pPr algn="ctr">
              <a:lnSpc>
                <a:spcPts val="2981"/>
              </a:lnSpc>
              <a:spcBef>
                <a:spcPct val="0"/>
              </a:spcBef>
            </a:pPr>
            <a:r>
              <a:rPr lang="en-US" b="true" sz="2129" i="true">
                <a:solidFill>
                  <a:srgbClr val="000000"/>
                </a:solidFill>
                <a:latin typeface="Poppins Bold Italics"/>
                <a:ea typeface="Poppins Bold Italics"/>
                <a:cs typeface="Poppins Bold Italics"/>
                <a:sym typeface="Poppins Bold Italics"/>
              </a:rPr>
              <a:t>WATERFALL WATERFALL                                                                     </a:t>
            </a:r>
          </a:p>
          <a:p>
            <a:pPr algn="ctr">
              <a:lnSpc>
                <a:spcPts val="2981"/>
              </a:lnSpc>
              <a:spcBef>
                <a:spcPct val="0"/>
              </a:spcBef>
            </a:pPr>
            <a:r>
              <a:rPr lang="en-US" b="true" sz="2129" i="true">
                <a:solidFill>
                  <a:srgbClr val="000000"/>
                </a:solidFill>
                <a:latin typeface="Poppins Bold Italics"/>
                <a:ea typeface="Poppins Bold Italics"/>
                <a:cs typeface="Poppins Bold Italics"/>
                <a:sym typeface="Poppins Bold Italics"/>
              </a:rPr>
              <a:t>IF YOU CAN HEAR ME TAP YOUR…</a:t>
            </a:r>
          </a:p>
          <a:p>
            <a:pPr algn="ctr">
              <a:lnSpc>
                <a:spcPts val="2981"/>
              </a:lnSpc>
              <a:spcBef>
                <a:spcPct val="0"/>
              </a:spcBef>
            </a:pPr>
            <a:r>
              <a:rPr lang="en-US" b="true" sz="2129" i="true">
                <a:solidFill>
                  <a:srgbClr val="000000"/>
                </a:solidFill>
                <a:latin typeface="Poppins Bold Italics"/>
                <a:ea typeface="Poppins Bold Italics"/>
                <a:cs typeface="Poppins Bold Italics"/>
                <a:sym typeface="Poppins Bold Italics"/>
              </a:rPr>
              <a:t>DO AS I SAY NOT AS I DO</a:t>
            </a:r>
          </a:p>
          <a:p>
            <a:pPr algn="ctr">
              <a:lnSpc>
                <a:spcPts val="2981"/>
              </a:lnSpc>
              <a:spcBef>
                <a:spcPct val="0"/>
              </a:spcBef>
            </a:pPr>
            <a:r>
              <a:rPr lang="en-US" b="true" sz="2129" i="true">
                <a:solidFill>
                  <a:srgbClr val="000000"/>
                </a:solidFill>
                <a:latin typeface="Poppins Bold Italics"/>
                <a:ea typeface="Poppins Bold Italics"/>
                <a:cs typeface="Poppins Bold Italics"/>
                <a:sym typeface="Poppins Bold Italics"/>
              </a:rPr>
              <a:t>CAN I HAVE YOUR *ATTENTION PLEASE….WHEN THE TEACHER IS TALKING THE CHILDREN ARE *LISTENING, …1 2 3 CLAP YOUR HANDS WITH ME, …IT IS TIME FOR CIRCLE TIME! (WE WILL ROCK YOU!) MINDFUL MOMENTS, CLAP AND REPEAT,</a:t>
            </a:r>
          </a:p>
          <a:p>
            <a:pPr algn="ctr">
              <a:lnSpc>
                <a:spcPts val="2981"/>
              </a:lnSpc>
              <a:spcBef>
                <a:spcPct val="0"/>
              </a:spcBef>
            </a:pPr>
            <a:r>
              <a:rPr lang="en-US" b="true" sz="2129" i="true">
                <a:solidFill>
                  <a:srgbClr val="000000"/>
                </a:solidFill>
                <a:latin typeface="Poppins Bold Italics"/>
                <a:ea typeface="Poppins Bold Italics"/>
                <a:cs typeface="Poppins Bold Italics"/>
                <a:sym typeface="Poppins Bold Italics"/>
              </a:rPr>
              <a:t>BEAT GAME</a:t>
            </a:r>
          </a:p>
          <a:p>
            <a:pPr algn="ctr">
              <a:lnSpc>
                <a:spcPts val="2981"/>
              </a:lnSpc>
              <a:spcBef>
                <a:spcPct val="0"/>
              </a:spcBef>
            </a:pPr>
            <a:r>
              <a:rPr lang="en-US" b="true" sz="2129" i="true">
                <a:solidFill>
                  <a:srgbClr val="000000"/>
                </a:solidFill>
                <a:latin typeface="Poppins Bold Italics"/>
                <a:ea typeface="Poppins Bold Italics"/>
                <a:cs typeface="Poppins Bold Italics"/>
                <a:sym typeface="Poppins Bold Italics"/>
              </a:rPr>
              <a:t>BLOW UP YOUR BALLOON</a:t>
            </a:r>
          </a:p>
          <a:p>
            <a:pPr algn="ctr">
              <a:lnSpc>
                <a:spcPts val="2981"/>
              </a:lnSpc>
              <a:spcBef>
                <a:spcPct val="0"/>
              </a:spcBef>
            </a:pPr>
            <a:r>
              <a:rPr lang="en-US" b="true" sz="2129" i="true">
                <a:solidFill>
                  <a:srgbClr val="000000"/>
                </a:solidFill>
                <a:latin typeface="Poppins Bold Italics"/>
                <a:ea typeface="Poppins Bold Italics"/>
                <a:cs typeface="Poppins Bold Italics"/>
                <a:sym typeface="Poppins Bold Italics"/>
              </a:rPr>
              <a:t>TAP TAP TAP </a:t>
            </a:r>
          </a:p>
          <a:p>
            <a:pPr algn="ctr">
              <a:lnSpc>
                <a:spcPts val="2981"/>
              </a:lnSpc>
              <a:spcBef>
                <a:spcPct val="0"/>
              </a:spcBef>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95CE"/>
        </a:solidFill>
      </p:bgPr>
    </p:bg>
    <p:spTree>
      <p:nvGrpSpPr>
        <p:cNvPr id="1" name=""/>
        <p:cNvGrpSpPr/>
        <p:nvPr/>
      </p:nvGrpSpPr>
      <p:grpSpPr>
        <a:xfrm>
          <a:off x="0" y="0"/>
          <a:ext cx="0" cy="0"/>
          <a:chOff x="0" y="0"/>
          <a:chExt cx="0" cy="0"/>
        </a:xfrm>
      </p:grpSpPr>
      <p:grpSp>
        <p:nvGrpSpPr>
          <p:cNvPr name="Group 2" id="2"/>
          <p:cNvGrpSpPr/>
          <p:nvPr/>
        </p:nvGrpSpPr>
        <p:grpSpPr>
          <a:xfrm rot="0">
            <a:off x="2537026" y="2389631"/>
            <a:ext cx="13213947" cy="6097738"/>
            <a:chOff x="0" y="0"/>
            <a:chExt cx="3480217" cy="1605989"/>
          </a:xfrm>
        </p:grpSpPr>
        <p:sp>
          <p:nvSpPr>
            <p:cNvPr name="Freeform 3" id="3"/>
            <p:cNvSpPr/>
            <p:nvPr/>
          </p:nvSpPr>
          <p:spPr>
            <a:xfrm flipH="false" flipV="false" rot="0">
              <a:off x="0" y="0"/>
              <a:ext cx="3480217" cy="1605989"/>
            </a:xfrm>
            <a:custGeom>
              <a:avLst/>
              <a:gdLst/>
              <a:ahLst/>
              <a:cxnLst/>
              <a:rect r="r" b="b" t="t" l="l"/>
              <a:pathLst>
                <a:path h="1605989" w="3480217">
                  <a:moveTo>
                    <a:pt x="0" y="0"/>
                  </a:moveTo>
                  <a:lnTo>
                    <a:pt x="3480217" y="0"/>
                  </a:lnTo>
                  <a:lnTo>
                    <a:pt x="3480217" y="1605989"/>
                  </a:lnTo>
                  <a:lnTo>
                    <a:pt x="0" y="1605989"/>
                  </a:lnTo>
                  <a:close/>
                </a:path>
              </a:pathLst>
            </a:custGeom>
            <a:solidFill>
              <a:srgbClr val="FFEEC8"/>
            </a:solidFill>
          </p:spPr>
        </p:sp>
        <p:sp>
          <p:nvSpPr>
            <p:cNvPr name="TextBox 4" id="4"/>
            <p:cNvSpPr txBox="true"/>
            <p:nvPr/>
          </p:nvSpPr>
          <p:spPr>
            <a:xfrm>
              <a:off x="0" y="-57150"/>
              <a:ext cx="3480217" cy="1663139"/>
            </a:xfrm>
            <a:prstGeom prst="rect">
              <a:avLst/>
            </a:prstGeom>
          </p:spPr>
          <p:txBody>
            <a:bodyPr anchor="ctr" rtlCol="false" tIns="50800" lIns="50800" bIns="50800" rIns="50800"/>
            <a:lstStyle/>
            <a:p>
              <a:pPr algn="ctr">
                <a:lnSpc>
                  <a:spcPts val="3272"/>
                </a:lnSpc>
              </a:pPr>
            </a:p>
          </p:txBody>
        </p:sp>
      </p:grpSp>
      <p:sp>
        <p:nvSpPr>
          <p:cNvPr name="TextBox 5" id="5"/>
          <p:cNvSpPr txBox="true"/>
          <p:nvPr/>
        </p:nvSpPr>
        <p:spPr>
          <a:xfrm rot="0">
            <a:off x="2426312" y="1019175"/>
            <a:ext cx="13572611" cy="1114425"/>
          </a:xfrm>
          <a:prstGeom prst="rect">
            <a:avLst/>
          </a:prstGeom>
        </p:spPr>
        <p:txBody>
          <a:bodyPr anchor="t" rtlCol="false" tIns="0" lIns="0" bIns="0" rIns="0">
            <a:spAutoFit/>
          </a:bodyPr>
          <a:lstStyle/>
          <a:p>
            <a:pPr algn="ctr">
              <a:lnSpc>
                <a:spcPts val="8758"/>
              </a:lnSpc>
            </a:pPr>
            <a:r>
              <a:rPr lang="en-US" sz="7299" spc="94">
                <a:solidFill>
                  <a:srgbClr val="000000"/>
                </a:solidFill>
                <a:latin typeface="Handelson Four"/>
                <a:ea typeface="Handelson Four"/>
                <a:cs typeface="Handelson Four"/>
                <a:sym typeface="Handelson Four"/>
              </a:rPr>
              <a:t>What are we learning about today? </a:t>
            </a:r>
          </a:p>
        </p:txBody>
      </p:sp>
      <p:sp>
        <p:nvSpPr>
          <p:cNvPr name="Freeform 6" id="6"/>
          <p:cNvSpPr/>
          <p:nvPr/>
        </p:nvSpPr>
        <p:spPr>
          <a:xfrm flipH="false" flipV="false" rot="0">
            <a:off x="312343" y="7307109"/>
            <a:ext cx="3026092" cy="2784005"/>
          </a:xfrm>
          <a:custGeom>
            <a:avLst/>
            <a:gdLst/>
            <a:ahLst/>
            <a:cxnLst/>
            <a:rect r="r" b="b" t="t" l="l"/>
            <a:pathLst>
              <a:path h="2784005" w="3026092">
                <a:moveTo>
                  <a:pt x="0" y="0"/>
                </a:moveTo>
                <a:lnTo>
                  <a:pt x="3026092" y="0"/>
                </a:lnTo>
                <a:lnTo>
                  <a:pt x="3026092" y="2784005"/>
                </a:lnTo>
                <a:lnTo>
                  <a:pt x="0" y="278400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4965319" y="6447641"/>
            <a:ext cx="2293981" cy="3707444"/>
          </a:xfrm>
          <a:custGeom>
            <a:avLst/>
            <a:gdLst/>
            <a:ahLst/>
            <a:cxnLst/>
            <a:rect r="r" b="b" t="t" l="l"/>
            <a:pathLst>
              <a:path h="3707444" w="2293981">
                <a:moveTo>
                  <a:pt x="0" y="0"/>
                </a:moveTo>
                <a:lnTo>
                  <a:pt x="2293981" y="0"/>
                </a:lnTo>
                <a:lnTo>
                  <a:pt x="2293981" y="3707443"/>
                </a:lnTo>
                <a:lnTo>
                  <a:pt x="0" y="3707443"/>
                </a:lnTo>
                <a:lnTo>
                  <a:pt x="0" y="0"/>
                </a:lnTo>
                <a:close/>
              </a:path>
            </a:pathLst>
          </a:custGeom>
          <a:blipFill>
            <a:blip r:embed="rId4"/>
            <a:stretch>
              <a:fillRect l="0" t="0" r="0" b="0"/>
            </a:stretch>
          </a:blipFill>
        </p:spPr>
      </p:sp>
      <p:sp>
        <p:nvSpPr>
          <p:cNvPr name="Freeform 8" id="8"/>
          <p:cNvSpPr/>
          <p:nvPr/>
        </p:nvSpPr>
        <p:spPr>
          <a:xfrm flipH="false" flipV="false" rot="0">
            <a:off x="15475662" y="311053"/>
            <a:ext cx="3090823" cy="2078579"/>
          </a:xfrm>
          <a:custGeom>
            <a:avLst/>
            <a:gdLst/>
            <a:ahLst/>
            <a:cxnLst/>
            <a:rect r="r" b="b" t="t" l="l"/>
            <a:pathLst>
              <a:path h="2078579" w="3090823">
                <a:moveTo>
                  <a:pt x="0" y="0"/>
                </a:moveTo>
                <a:lnTo>
                  <a:pt x="3090823" y="0"/>
                </a:lnTo>
                <a:lnTo>
                  <a:pt x="3090823" y="2078578"/>
                </a:lnTo>
                <a:lnTo>
                  <a:pt x="0" y="207857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508394" y="702823"/>
            <a:ext cx="2332607" cy="2119757"/>
          </a:xfrm>
          <a:custGeom>
            <a:avLst/>
            <a:gdLst/>
            <a:ahLst/>
            <a:cxnLst/>
            <a:rect r="r" b="b" t="t" l="l"/>
            <a:pathLst>
              <a:path h="2119757" w="2332607">
                <a:moveTo>
                  <a:pt x="0" y="0"/>
                </a:moveTo>
                <a:lnTo>
                  <a:pt x="2332607" y="0"/>
                </a:lnTo>
                <a:lnTo>
                  <a:pt x="2332607" y="2119757"/>
                </a:lnTo>
                <a:lnTo>
                  <a:pt x="0" y="211975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0" id="10"/>
          <p:cNvSpPr txBox="true"/>
          <p:nvPr/>
        </p:nvSpPr>
        <p:spPr>
          <a:xfrm rot="0">
            <a:off x="3047728" y="2993417"/>
            <a:ext cx="12840511" cy="1226506"/>
          </a:xfrm>
          <a:prstGeom prst="rect">
            <a:avLst/>
          </a:prstGeom>
        </p:spPr>
        <p:txBody>
          <a:bodyPr anchor="t" rtlCol="false" tIns="0" lIns="0" bIns="0" rIns="0">
            <a:spAutoFit/>
          </a:bodyPr>
          <a:lstStyle/>
          <a:p>
            <a:pPr algn="l">
              <a:lnSpc>
                <a:spcPts val="3272"/>
              </a:lnSpc>
              <a:spcBef>
                <a:spcPct val="0"/>
              </a:spcBef>
            </a:pPr>
            <a:r>
              <a:rPr lang="en-US" b="true" sz="2337">
                <a:solidFill>
                  <a:srgbClr val="000000"/>
                </a:solidFill>
                <a:latin typeface="Poppins Bold"/>
                <a:ea typeface="Poppins Bold"/>
                <a:cs typeface="Poppins Bold"/>
                <a:sym typeface="Poppins Bold"/>
              </a:rPr>
              <a:t>    1.  </a:t>
            </a:r>
            <a:r>
              <a:rPr lang="en-US" b="true" sz="2337">
                <a:solidFill>
                  <a:srgbClr val="000000"/>
                </a:solidFill>
                <a:latin typeface="Poppins Bold"/>
                <a:ea typeface="Poppins Bold"/>
                <a:cs typeface="Poppins Bold"/>
                <a:sym typeface="Poppins Bold"/>
              </a:rPr>
              <a:t>BEING INTENTIONAL WITH THE MUSIC IN YOUR LIBRARY AND STORY TIMES &amp; WHY   YOU SHOULD USE MORE OF IT AND </a:t>
            </a:r>
            <a:r>
              <a:rPr lang="en-US" b="true" sz="2337" i="true">
                <a:solidFill>
                  <a:srgbClr val="000000"/>
                </a:solidFill>
                <a:latin typeface="Poppins Bold Italics"/>
                <a:ea typeface="Poppins Bold Italics"/>
                <a:cs typeface="Poppins Bold Italics"/>
                <a:sym typeface="Poppins Bold Italics"/>
              </a:rPr>
              <a:t>HOW</a:t>
            </a:r>
            <a:r>
              <a:rPr lang="en-US" b="true" sz="2337">
                <a:solidFill>
                  <a:srgbClr val="000000"/>
                </a:solidFill>
                <a:latin typeface="Poppins Bold"/>
                <a:ea typeface="Poppins Bold"/>
                <a:cs typeface="Poppins Bold"/>
                <a:sym typeface="Poppins Bold"/>
              </a:rPr>
              <a:t> TO GET THE MOST OUT OF IT! </a:t>
            </a:r>
          </a:p>
          <a:p>
            <a:pPr algn="l">
              <a:lnSpc>
                <a:spcPts val="3272"/>
              </a:lnSpc>
              <a:spcBef>
                <a:spcPct val="0"/>
              </a:spcBef>
            </a:pPr>
          </a:p>
        </p:txBody>
      </p:sp>
      <p:sp>
        <p:nvSpPr>
          <p:cNvPr name="TextBox 11" id="11"/>
          <p:cNvSpPr txBox="true"/>
          <p:nvPr/>
        </p:nvSpPr>
        <p:spPr>
          <a:xfrm rot="0">
            <a:off x="3047728" y="4501672"/>
            <a:ext cx="12427933" cy="1226506"/>
          </a:xfrm>
          <a:prstGeom prst="rect">
            <a:avLst/>
          </a:prstGeom>
        </p:spPr>
        <p:txBody>
          <a:bodyPr anchor="t" rtlCol="false" tIns="0" lIns="0" bIns="0" rIns="0">
            <a:spAutoFit/>
          </a:bodyPr>
          <a:lstStyle/>
          <a:p>
            <a:pPr algn="l" marL="504634" indent="-252317" lvl="1">
              <a:lnSpc>
                <a:spcPts val="3272"/>
              </a:lnSpc>
              <a:spcBef>
                <a:spcPct val="0"/>
              </a:spcBef>
              <a:buAutoNum type="arabicPeriod" startAt="1"/>
            </a:pPr>
            <a:r>
              <a:rPr lang="en-US" b="true" sz="2337">
                <a:solidFill>
                  <a:srgbClr val="000000"/>
                </a:solidFill>
                <a:latin typeface="Poppins Bold"/>
                <a:ea typeface="Poppins Bold"/>
                <a:cs typeface="Poppins Bold"/>
                <a:sym typeface="Poppins Bold"/>
              </a:rPr>
              <a:t> </a:t>
            </a:r>
            <a:r>
              <a:rPr lang="en-US" b="true" sz="2337">
                <a:solidFill>
                  <a:srgbClr val="000000"/>
                </a:solidFill>
                <a:latin typeface="Poppins Bold"/>
                <a:ea typeface="Poppins Bold"/>
                <a:cs typeface="Poppins Bold"/>
                <a:sym typeface="Poppins Bold"/>
              </a:rPr>
              <a:t>THE LINK BETWEEN RHYTHM/MUSIC AND LITERACY  -  MAKE BETTER READERS THROUGH THE MAGIC OF MUSIC! </a:t>
            </a:r>
          </a:p>
          <a:p>
            <a:pPr algn="ctr">
              <a:lnSpc>
                <a:spcPts val="3272"/>
              </a:lnSpc>
              <a:spcBef>
                <a:spcPct val="0"/>
              </a:spcBef>
            </a:pPr>
          </a:p>
        </p:txBody>
      </p:sp>
      <p:sp>
        <p:nvSpPr>
          <p:cNvPr name="TextBox 12" id="12"/>
          <p:cNvSpPr txBox="true"/>
          <p:nvPr/>
        </p:nvSpPr>
        <p:spPr>
          <a:xfrm rot="0">
            <a:off x="2946836" y="5381350"/>
            <a:ext cx="13052087" cy="2045656"/>
          </a:xfrm>
          <a:prstGeom prst="rect">
            <a:avLst/>
          </a:prstGeom>
        </p:spPr>
        <p:txBody>
          <a:bodyPr anchor="t" rtlCol="false" tIns="0" lIns="0" bIns="0" rIns="0">
            <a:spAutoFit/>
          </a:bodyPr>
          <a:lstStyle/>
          <a:p>
            <a:pPr algn="l">
              <a:lnSpc>
                <a:spcPts val="3272"/>
              </a:lnSpc>
              <a:spcBef>
                <a:spcPct val="0"/>
              </a:spcBef>
            </a:pPr>
          </a:p>
          <a:p>
            <a:pPr algn="l" marL="504634" indent="-252317" lvl="1">
              <a:lnSpc>
                <a:spcPts val="3272"/>
              </a:lnSpc>
              <a:spcBef>
                <a:spcPct val="0"/>
              </a:spcBef>
              <a:buAutoNum type="arabicPeriod" startAt="1"/>
            </a:pPr>
            <a:r>
              <a:rPr lang="en-US" b="true" sz="2337">
                <a:solidFill>
                  <a:srgbClr val="000000"/>
                </a:solidFill>
                <a:latin typeface="Poppins Bold"/>
                <a:ea typeface="Poppins Bold"/>
                <a:cs typeface="Poppins Bold"/>
                <a:sym typeface="Poppins Bold"/>
              </a:rPr>
              <a:t>IDEAS TO USE FROM MY OWN CURRICULUM, SAMPLINGS OF MY MUSIC AND BOOK AND WAYS TO USE THEM IN YOUR CLASSES</a:t>
            </a:r>
          </a:p>
          <a:p>
            <a:pPr algn="l">
              <a:lnSpc>
                <a:spcPts val="3272"/>
              </a:lnSpc>
              <a:spcBef>
                <a:spcPct val="0"/>
              </a:spcBef>
            </a:pPr>
          </a:p>
          <a:p>
            <a:pPr algn="l">
              <a:lnSpc>
                <a:spcPts val="3272"/>
              </a:lnSpc>
              <a:spcBef>
                <a:spcPct val="0"/>
              </a:spcBef>
            </a:pPr>
            <a:r>
              <a:rPr lang="en-US" b="true" sz="2337">
                <a:solidFill>
                  <a:srgbClr val="000000"/>
                </a:solidFill>
                <a:latin typeface="Poppins Bold"/>
                <a:ea typeface="Poppins Bold"/>
                <a:cs typeface="Poppins Bold"/>
                <a:sym typeface="Poppins Bold"/>
              </a:rPr>
              <a:t>     4 . ADDITIONAL RESOURCES FOR YOU! </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05D26"/>
        </a:solidFill>
      </p:bgPr>
    </p:bg>
    <p:spTree>
      <p:nvGrpSpPr>
        <p:cNvPr id="1" name=""/>
        <p:cNvGrpSpPr/>
        <p:nvPr/>
      </p:nvGrpSpPr>
      <p:grpSpPr>
        <a:xfrm>
          <a:off x="0" y="0"/>
          <a:ext cx="0" cy="0"/>
          <a:chOff x="0" y="0"/>
          <a:chExt cx="0" cy="0"/>
        </a:xfrm>
      </p:grpSpPr>
      <p:sp>
        <p:nvSpPr>
          <p:cNvPr name="TextBox 2" id="2"/>
          <p:cNvSpPr txBox="true"/>
          <p:nvPr/>
        </p:nvSpPr>
        <p:spPr>
          <a:xfrm rot="0">
            <a:off x="693228" y="2311733"/>
            <a:ext cx="10403631" cy="6141406"/>
          </a:xfrm>
          <a:prstGeom prst="rect">
            <a:avLst/>
          </a:prstGeom>
        </p:spPr>
        <p:txBody>
          <a:bodyPr anchor="t" rtlCol="false" tIns="0" lIns="0" bIns="0" rIns="0">
            <a:spAutoFit/>
          </a:bodyPr>
          <a:lstStyle/>
          <a:p>
            <a:pPr algn="ctr">
              <a:lnSpc>
                <a:spcPts val="3272"/>
              </a:lnSpc>
              <a:spcBef>
                <a:spcPct val="0"/>
              </a:spcBef>
            </a:pPr>
            <a:r>
              <a:rPr lang="en-US" b="true" sz="2337">
                <a:solidFill>
                  <a:srgbClr val="000000"/>
                </a:solidFill>
                <a:latin typeface="Poppins Bold"/>
                <a:ea typeface="Poppins Bold"/>
                <a:cs typeface="Poppins Bold"/>
                <a:sym typeface="Poppins Bold"/>
              </a:rPr>
              <a:t>DANCE PARTY</a:t>
            </a:r>
          </a:p>
          <a:p>
            <a:pPr algn="ctr">
              <a:lnSpc>
                <a:spcPts val="3272"/>
              </a:lnSpc>
              <a:spcBef>
                <a:spcPct val="0"/>
              </a:spcBef>
            </a:pPr>
            <a:r>
              <a:rPr lang="en-US" b="true" sz="2337">
                <a:solidFill>
                  <a:srgbClr val="000000"/>
                </a:solidFill>
                <a:latin typeface="Poppins Bold"/>
                <a:ea typeface="Poppins Bold"/>
                <a:cs typeface="Poppins Bold"/>
                <a:sym typeface="Poppins Bold"/>
              </a:rPr>
              <a:t>PERCUSSION INSTRUMENT FUN: </a:t>
            </a:r>
          </a:p>
          <a:p>
            <a:pPr algn="ctr">
              <a:lnSpc>
                <a:spcPts val="3272"/>
              </a:lnSpc>
              <a:spcBef>
                <a:spcPct val="0"/>
              </a:spcBef>
            </a:pPr>
            <a:r>
              <a:rPr lang="en-US" sz="2337" i="true">
                <a:solidFill>
                  <a:srgbClr val="000000"/>
                </a:solidFill>
                <a:latin typeface="Poppins Italics"/>
                <a:ea typeface="Poppins Italics"/>
                <a:cs typeface="Poppins Italics"/>
                <a:sym typeface="Poppins Italics"/>
              </a:rPr>
              <a:t>OLD MACDONALD IN A BAND, WHEELS ON THE BUS, IF YOU’RE HAPPY AND YOU KNOW IT, EGG SHAKER SONG BY MR Q</a:t>
            </a:r>
          </a:p>
          <a:p>
            <a:pPr algn="ctr">
              <a:lnSpc>
                <a:spcPts val="3272"/>
              </a:lnSpc>
              <a:spcBef>
                <a:spcPct val="0"/>
              </a:spcBef>
            </a:pPr>
            <a:r>
              <a:rPr lang="en-US" b="true" sz="2337">
                <a:solidFill>
                  <a:srgbClr val="000000"/>
                </a:solidFill>
                <a:latin typeface="Poppins Bold"/>
                <a:ea typeface="Poppins Bold"/>
                <a:cs typeface="Poppins Bold"/>
                <a:sym typeface="Poppins Bold"/>
              </a:rPr>
              <a:t>(CLEAN UP SONG)</a:t>
            </a:r>
          </a:p>
          <a:p>
            <a:pPr algn="ctr">
              <a:lnSpc>
                <a:spcPts val="3272"/>
              </a:lnSpc>
              <a:spcBef>
                <a:spcPct val="0"/>
              </a:spcBef>
            </a:pPr>
            <a:r>
              <a:rPr lang="en-US" b="true" sz="2337">
                <a:solidFill>
                  <a:srgbClr val="000000"/>
                </a:solidFill>
                <a:latin typeface="Poppins Bold"/>
                <a:ea typeface="Poppins Bold"/>
                <a:cs typeface="Poppins Bold"/>
                <a:sym typeface="Poppins Bold"/>
              </a:rPr>
              <a:t>*ABC/123/NEW SONG/FINGERPLAY POEM</a:t>
            </a:r>
          </a:p>
          <a:p>
            <a:pPr algn="ctr">
              <a:lnSpc>
                <a:spcPts val="3272"/>
              </a:lnSpc>
              <a:spcBef>
                <a:spcPct val="0"/>
              </a:spcBef>
            </a:pPr>
            <a:r>
              <a:rPr lang="en-US" b="true" sz="2337">
                <a:solidFill>
                  <a:srgbClr val="000000"/>
                </a:solidFill>
                <a:latin typeface="Poppins Bold"/>
                <a:ea typeface="Poppins Bold"/>
                <a:cs typeface="Poppins Bold"/>
                <a:sym typeface="Poppins Bold"/>
              </a:rPr>
              <a:t>SCARF FUN</a:t>
            </a:r>
          </a:p>
          <a:p>
            <a:pPr algn="ctr">
              <a:lnSpc>
                <a:spcPts val="3272"/>
              </a:lnSpc>
              <a:spcBef>
                <a:spcPct val="0"/>
              </a:spcBef>
            </a:pPr>
            <a:r>
              <a:rPr lang="en-US" b="true" sz="2337">
                <a:solidFill>
                  <a:srgbClr val="000000"/>
                </a:solidFill>
                <a:latin typeface="Poppins Bold"/>
                <a:ea typeface="Poppins Bold"/>
                <a:cs typeface="Poppins Bold"/>
                <a:sym typeface="Poppins Bold"/>
              </a:rPr>
              <a:t> </a:t>
            </a:r>
            <a:r>
              <a:rPr lang="en-US" sz="2337" i="true">
                <a:solidFill>
                  <a:srgbClr val="000000"/>
                </a:solidFill>
                <a:latin typeface="Poppins Italics"/>
                <a:ea typeface="Poppins Italics"/>
                <a:cs typeface="Poppins Italics"/>
                <a:sym typeface="Poppins Italics"/>
              </a:rPr>
              <a:t>PEEK A BOO, BLOOMING FLOWER, POPCORN! SCARF SONG, I’VE GOT A SCARF IN MY  </a:t>
            </a:r>
          </a:p>
          <a:p>
            <a:pPr algn="ctr">
              <a:lnSpc>
                <a:spcPts val="3272"/>
              </a:lnSpc>
              <a:spcBef>
                <a:spcPct val="0"/>
              </a:spcBef>
            </a:pPr>
            <a:r>
              <a:rPr lang="en-US" sz="2337" i="true">
                <a:solidFill>
                  <a:srgbClr val="000000"/>
                </a:solidFill>
                <a:latin typeface="Poppins Italics"/>
                <a:ea typeface="Poppins Italics"/>
                <a:cs typeface="Poppins Italics"/>
                <a:sym typeface="Poppins Italics"/>
              </a:rPr>
              <a:t>HAND, WINDY DAY </a:t>
            </a:r>
          </a:p>
          <a:p>
            <a:pPr algn="ctr">
              <a:lnSpc>
                <a:spcPts val="3272"/>
              </a:lnSpc>
              <a:spcBef>
                <a:spcPct val="0"/>
              </a:spcBef>
            </a:pPr>
            <a:r>
              <a:rPr lang="en-US" b="true" sz="2337">
                <a:solidFill>
                  <a:srgbClr val="000000"/>
                </a:solidFill>
                <a:latin typeface="Poppins Bold"/>
                <a:ea typeface="Poppins Bold"/>
                <a:cs typeface="Poppins Bold"/>
                <a:sym typeface="Poppins Bold"/>
              </a:rPr>
              <a:t>(CLEAN UP SONG)</a:t>
            </a:r>
          </a:p>
          <a:p>
            <a:pPr algn="ctr">
              <a:lnSpc>
                <a:spcPts val="3272"/>
              </a:lnSpc>
              <a:spcBef>
                <a:spcPct val="0"/>
              </a:spcBef>
            </a:pPr>
            <a:r>
              <a:rPr lang="en-US" b="true" sz="2337">
                <a:solidFill>
                  <a:srgbClr val="000000"/>
                </a:solidFill>
                <a:latin typeface="Poppins Bold"/>
                <a:ea typeface="Poppins Bold"/>
                <a:cs typeface="Poppins Bold"/>
                <a:sym typeface="Poppins Bold"/>
              </a:rPr>
              <a:t>SINGABLE STORY</a:t>
            </a:r>
          </a:p>
          <a:p>
            <a:pPr algn="ctr">
              <a:lnSpc>
                <a:spcPts val="3272"/>
              </a:lnSpc>
              <a:spcBef>
                <a:spcPct val="0"/>
              </a:spcBef>
            </a:pPr>
            <a:r>
              <a:rPr lang="en-US" b="true" sz="2337">
                <a:solidFill>
                  <a:srgbClr val="000000"/>
                </a:solidFill>
                <a:latin typeface="Poppins Bold"/>
                <a:ea typeface="Poppins Bold"/>
                <a:cs typeface="Poppins Bold"/>
                <a:sym typeface="Poppins Bold"/>
              </a:rPr>
              <a:t>PARACHUTE </a:t>
            </a:r>
          </a:p>
          <a:p>
            <a:pPr algn="ctr">
              <a:lnSpc>
                <a:spcPts val="3272"/>
              </a:lnSpc>
              <a:spcBef>
                <a:spcPct val="0"/>
              </a:spcBef>
            </a:pPr>
            <a:r>
              <a:rPr lang="en-US" b="true" sz="2337">
                <a:solidFill>
                  <a:srgbClr val="000000"/>
                </a:solidFill>
                <a:latin typeface="Poppins Bold"/>
                <a:ea typeface="Poppins Bold"/>
                <a:cs typeface="Poppins Bold"/>
                <a:sym typeface="Poppins Bold"/>
              </a:rPr>
              <a:t>BUBBLES! </a:t>
            </a:r>
          </a:p>
          <a:p>
            <a:pPr algn="ctr">
              <a:lnSpc>
                <a:spcPts val="3272"/>
              </a:lnSpc>
              <a:spcBef>
                <a:spcPct val="0"/>
              </a:spcBef>
            </a:pPr>
          </a:p>
        </p:txBody>
      </p:sp>
      <p:grpSp>
        <p:nvGrpSpPr>
          <p:cNvPr name="Group 3" id="3"/>
          <p:cNvGrpSpPr/>
          <p:nvPr/>
        </p:nvGrpSpPr>
        <p:grpSpPr>
          <a:xfrm rot="-65824">
            <a:off x="4708470" y="268480"/>
            <a:ext cx="8530591" cy="1305379"/>
            <a:chOff x="0" y="0"/>
            <a:chExt cx="3223592" cy="493285"/>
          </a:xfrm>
        </p:grpSpPr>
        <p:sp>
          <p:nvSpPr>
            <p:cNvPr name="Freeform 4" id="4"/>
            <p:cNvSpPr/>
            <p:nvPr/>
          </p:nvSpPr>
          <p:spPr>
            <a:xfrm flipH="false" flipV="false" rot="0">
              <a:off x="0" y="0"/>
              <a:ext cx="3223592" cy="493285"/>
            </a:xfrm>
            <a:custGeom>
              <a:avLst/>
              <a:gdLst/>
              <a:ahLst/>
              <a:cxnLst/>
              <a:rect r="r" b="b" t="t" l="l"/>
              <a:pathLst>
                <a:path h="493285" w="3223592">
                  <a:moveTo>
                    <a:pt x="0" y="0"/>
                  </a:moveTo>
                  <a:lnTo>
                    <a:pt x="3223592" y="0"/>
                  </a:lnTo>
                  <a:lnTo>
                    <a:pt x="3223592" y="493285"/>
                  </a:lnTo>
                  <a:lnTo>
                    <a:pt x="0" y="493285"/>
                  </a:lnTo>
                  <a:close/>
                </a:path>
              </a:pathLst>
            </a:custGeom>
            <a:solidFill>
              <a:srgbClr val="FFEEC8"/>
            </a:solidFill>
          </p:spPr>
        </p:sp>
        <p:sp>
          <p:nvSpPr>
            <p:cNvPr name="TextBox 5" id="5"/>
            <p:cNvSpPr txBox="true"/>
            <p:nvPr/>
          </p:nvSpPr>
          <p:spPr>
            <a:xfrm>
              <a:off x="0" y="-57150"/>
              <a:ext cx="3223592" cy="550435"/>
            </a:xfrm>
            <a:prstGeom prst="rect">
              <a:avLst/>
            </a:prstGeom>
          </p:spPr>
          <p:txBody>
            <a:bodyPr anchor="ctr" rtlCol="false" tIns="50800" lIns="50800" bIns="50800" rIns="50800"/>
            <a:lstStyle/>
            <a:p>
              <a:pPr algn="ctr">
                <a:lnSpc>
                  <a:spcPts val="3272"/>
                </a:lnSpc>
              </a:pPr>
            </a:p>
          </p:txBody>
        </p:sp>
      </p:grpSp>
      <p:sp>
        <p:nvSpPr>
          <p:cNvPr name="TextBox 6" id="6"/>
          <p:cNvSpPr txBox="true"/>
          <p:nvPr/>
        </p:nvSpPr>
        <p:spPr>
          <a:xfrm rot="0">
            <a:off x="5743731" y="444780"/>
            <a:ext cx="6460071" cy="779327"/>
          </a:xfrm>
          <a:prstGeom prst="rect">
            <a:avLst/>
          </a:prstGeom>
        </p:spPr>
        <p:txBody>
          <a:bodyPr anchor="t" rtlCol="false" tIns="0" lIns="0" bIns="0" rIns="0">
            <a:spAutoFit/>
          </a:bodyPr>
          <a:lstStyle/>
          <a:p>
            <a:pPr algn="ctr">
              <a:lnSpc>
                <a:spcPts val="6300"/>
              </a:lnSpc>
              <a:spcBef>
                <a:spcPct val="0"/>
              </a:spcBef>
            </a:pPr>
            <a:r>
              <a:rPr lang="en-US" sz="4500">
                <a:solidFill>
                  <a:srgbClr val="000000"/>
                </a:solidFill>
                <a:latin typeface="Marty Two"/>
                <a:ea typeface="Marty Two"/>
                <a:cs typeface="Marty Two"/>
                <a:sym typeface="Marty Two"/>
              </a:rPr>
              <a:t>TYPICAL CLASS ROUTINE</a:t>
            </a:r>
          </a:p>
        </p:txBody>
      </p:sp>
      <p:grpSp>
        <p:nvGrpSpPr>
          <p:cNvPr name="Group 7" id="7"/>
          <p:cNvGrpSpPr/>
          <p:nvPr/>
        </p:nvGrpSpPr>
        <p:grpSpPr>
          <a:xfrm rot="-65824">
            <a:off x="9183045" y="5829187"/>
            <a:ext cx="8644059" cy="4161261"/>
            <a:chOff x="0" y="0"/>
            <a:chExt cx="3266470" cy="1572483"/>
          </a:xfrm>
        </p:grpSpPr>
        <p:sp>
          <p:nvSpPr>
            <p:cNvPr name="Freeform 8" id="8"/>
            <p:cNvSpPr/>
            <p:nvPr/>
          </p:nvSpPr>
          <p:spPr>
            <a:xfrm flipH="false" flipV="false" rot="0">
              <a:off x="0" y="0"/>
              <a:ext cx="3266470" cy="1572483"/>
            </a:xfrm>
            <a:custGeom>
              <a:avLst/>
              <a:gdLst/>
              <a:ahLst/>
              <a:cxnLst/>
              <a:rect r="r" b="b" t="t" l="l"/>
              <a:pathLst>
                <a:path h="1572483" w="3266470">
                  <a:moveTo>
                    <a:pt x="0" y="0"/>
                  </a:moveTo>
                  <a:lnTo>
                    <a:pt x="3266470" y="0"/>
                  </a:lnTo>
                  <a:lnTo>
                    <a:pt x="3266470" y="1572483"/>
                  </a:lnTo>
                  <a:lnTo>
                    <a:pt x="0" y="1572483"/>
                  </a:lnTo>
                  <a:close/>
                </a:path>
              </a:pathLst>
            </a:custGeom>
            <a:solidFill>
              <a:srgbClr val="FFEEC8"/>
            </a:solidFill>
          </p:spPr>
        </p:sp>
        <p:sp>
          <p:nvSpPr>
            <p:cNvPr name="TextBox 9" id="9"/>
            <p:cNvSpPr txBox="true"/>
            <p:nvPr/>
          </p:nvSpPr>
          <p:spPr>
            <a:xfrm>
              <a:off x="0" y="-57150"/>
              <a:ext cx="3266470" cy="1629633"/>
            </a:xfrm>
            <a:prstGeom prst="rect">
              <a:avLst/>
            </a:prstGeom>
          </p:spPr>
          <p:txBody>
            <a:bodyPr anchor="ctr" rtlCol="false" tIns="50800" lIns="50800" bIns="50800" rIns="50800"/>
            <a:lstStyle/>
            <a:p>
              <a:pPr algn="ctr">
                <a:lnSpc>
                  <a:spcPts val="3272"/>
                </a:lnSpc>
              </a:pPr>
            </a:p>
          </p:txBody>
        </p:sp>
      </p:grpSp>
      <p:sp>
        <p:nvSpPr>
          <p:cNvPr name="TextBox 10" id="10"/>
          <p:cNvSpPr txBox="true"/>
          <p:nvPr/>
        </p:nvSpPr>
        <p:spPr>
          <a:xfrm rot="0">
            <a:off x="9858345" y="5967600"/>
            <a:ext cx="7837569" cy="4291729"/>
          </a:xfrm>
          <a:prstGeom prst="rect">
            <a:avLst/>
          </a:prstGeom>
        </p:spPr>
        <p:txBody>
          <a:bodyPr anchor="t" rtlCol="false" tIns="0" lIns="0" bIns="0" rIns="0">
            <a:spAutoFit/>
          </a:bodyPr>
          <a:lstStyle/>
          <a:p>
            <a:pPr algn="ctr">
              <a:lnSpc>
                <a:spcPts val="2323"/>
              </a:lnSpc>
              <a:spcBef>
                <a:spcPct val="0"/>
              </a:spcBef>
            </a:pPr>
            <a:r>
              <a:rPr lang="en-US" b="true" sz="1659">
                <a:solidFill>
                  <a:srgbClr val="000000"/>
                </a:solidFill>
                <a:latin typeface="Poppins Bold"/>
                <a:ea typeface="Poppins Bold"/>
                <a:cs typeface="Poppins Bold"/>
                <a:sym typeface="Poppins Bold"/>
              </a:rPr>
              <a:t>OTHER THEMES:</a:t>
            </a:r>
          </a:p>
          <a:p>
            <a:pPr algn="ctr">
              <a:lnSpc>
                <a:spcPts val="2323"/>
              </a:lnSpc>
              <a:spcBef>
                <a:spcPct val="0"/>
              </a:spcBef>
            </a:pPr>
            <a:r>
              <a:rPr lang="en-US" b="true" sz="1659">
                <a:solidFill>
                  <a:srgbClr val="000000"/>
                </a:solidFill>
                <a:latin typeface="Poppins Bold"/>
                <a:ea typeface="Poppins Bold"/>
                <a:cs typeface="Poppins Bold"/>
                <a:sym typeface="Poppins Bold"/>
              </a:rPr>
              <a:t>MUSICAL NOTATION </a:t>
            </a:r>
          </a:p>
          <a:p>
            <a:pPr algn="ctr">
              <a:lnSpc>
                <a:spcPts val="2323"/>
              </a:lnSpc>
              <a:spcBef>
                <a:spcPct val="0"/>
              </a:spcBef>
            </a:pPr>
            <a:r>
              <a:rPr lang="en-US" b="true" sz="1659">
                <a:solidFill>
                  <a:srgbClr val="000000"/>
                </a:solidFill>
                <a:latin typeface="Poppins Bold"/>
                <a:ea typeface="Poppins Bold"/>
                <a:cs typeface="Poppins Bold"/>
                <a:sym typeface="Poppins Bold"/>
              </a:rPr>
              <a:t>COMPOSING RHTYHMS</a:t>
            </a:r>
          </a:p>
          <a:p>
            <a:pPr algn="ctr">
              <a:lnSpc>
                <a:spcPts val="2323"/>
              </a:lnSpc>
              <a:spcBef>
                <a:spcPct val="0"/>
              </a:spcBef>
            </a:pPr>
            <a:r>
              <a:rPr lang="en-US" b="true" sz="1659">
                <a:solidFill>
                  <a:srgbClr val="000000"/>
                </a:solidFill>
                <a:latin typeface="Poppins Bold"/>
                <a:ea typeface="Poppins Bold"/>
                <a:cs typeface="Poppins Bold"/>
                <a:sym typeface="Poppins Bold"/>
              </a:rPr>
              <a:t>TEMPO &amp; DYNAMICS</a:t>
            </a:r>
          </a:p>
          <a:p>
            <a:pPr algn="ctr">
              <a:lnSpc>
                <a:spcPts val="2323"/>
              </a:lnSpc>
              <a:spcBef>
                <a:spcPct val="0"/>
              </a:spcBef>
            </a:pPr>
            <a:r>
              <a:rPr lang="en-US" b="true" sz="1659">
                <a:solidFill>
                  <a:srgbClr val="000000"/>
                </a:solidFill>
                <a:latin typeface="Poppins Bold"/>
                <a:ea typeface="Poppins Bold"/>
                <a:cs typeface="Poppins Bold"/>
                <a:sym typeface="Poppins Bold"/>
              </a:rPr>
              <a:t>MINDFULNESS AND YOGA</a:t>
            </a:r>
          </a:p>
          <a:p>
            <a:pPr algn="ctr">
              <a:lnSpc>
                <a:spcPts val="2323"/>
              </a:lnSpc>
              <a:spcBef>
                <a:spcPct val="0"/>
              </a:spcBef>
            </a:pPr>
            <a:r>
              <a:rPr lang="en-US" b="true" sz="1659">
                <a:solidFill>
                  <a:srgbClr val="000000"/>
                </a:solidFill>
                <a:latin typeface="Poppins Bold"/>
                <a:ea typeface="Poppins Bold"/>
                <a:cs typeface="Poppins Bold"/>
                <a:sym typeface="Poppins Bold"/>
              </a:rPr>
              <a:t>FELT BOARD AND LAMINATED VISUALS</a:t>
            </a:r>
          </a:p>
          <a:p>
            <a:pPr algn="ctr">
              <a:lnSpc>
                <a:spcPts val="2323"/>
              </a:lnSpc>
              <a:spcBef>
                <a:spcPct val="0"/>
              </a:spcBef>
            </a:pPr>
            <a:r>
              <a:rPr lang="en-US" b="true" sz="1659">
                <a:solidFill>
                  <a:srgbClr val="000000"/>
                </a:solidFill>
                <a:latin typeface="Poppins Bold"/>
                <a:ea typeface="Poppins Bold"/>
                <a:cs typeface="Poppins Bold"/>
                <a:sym typeface="Poppins Bold"/>
              </a:rPr>
              <a:t>FAMILIES OF INSTRUMENTS</a:t>
            </a:r>
          </a:p>
          <a:p>
            <a:pPr algn="ctr">
              <a:lnSpc>
                <a:spcPts val="2323"/>
              </a:lnSpc>
              <a:spcBef>
                <a:spcPct val="0"/>
              </a:spcBef>
            </a:pPr>
            <a:r>
              <a:rPr lang="en-US" b="true" sz="1659">
                <a:solidFill>
                  <a:srgbClr val="000000"/>
                </a:solidFill>
                <a:latin typeface="Poppins Bold"/>
                <a:ea typeface="Poppins Bold"/>
                <a:cs typeface="Poppins Bold"/>
                <a:sym typeface="Poppins Bold"/>
              </a:rPr>
              <a:t>COMPOSERS</a:t>
            </a:r>
          </a:p>
          <a:p>
            <a:pPr algn="ctr">
              <a:lnSpc>
                <a:spcPts val="2323"/>
              </a:lnSpc>
              <a:spcBef>
                <a:spcPct val="0"/>
              </a:spcBef>
            </a:pPr>
            <a:r>
              <a:rPr lang="en-US" b="true" sz="1659">
                <a:solidFill>
                  <a:srgbClr val="000000"/>
                </a:solidFill>
                <a:latin typeface="Poppins Bold"/>
                <a:ea typeface="Poppins Bold"/>
                <a:cs typeface="Poppins Bold"/>
                <a:sym typeface="Poppins Bold"/>
              </a:rPr>
              <a:t>WRITING AND PRODUCING A SONG </a:t>
            </a:r>
          </a:p>
          <a:p>
            <a:pPr algn="ctr">
              <a:lnSpc>
                <a:spcPts val="2323"/>
              </a:lnSpc>
              <a:spcBef>
                <a:spcPct val="0"/>
              </a:spcBef>
            </a:pPr>
            <a:r>
              <a:rPr lang="en-US" b="true" sz="1659">
                <a:solidFill>
                  <a:srgbClr val="000000"/>
                </a:solidFill>
                <a:latin typeface="Poppins Bold"/>
                <a:ea typeface="Poppins Bold"/>
                <a:cs typeface="Poppins Bold"/>
                <a:sym typeface="Poppins Bold"/>
              </a:rPr>
              <a:t>SINGABLE STORIES</a:t>
            </a:r>
          </a:p>
          <a:p>
            <a:pPr algn="ctr">
              <a:lnSpc>
                <a:spcPts val="2323"/>
              </a:lnSpc>
              <a:spcBef>
                <a:spcPct val="0"/>
              </a:spcBef>
            </a:pPr>
          </a:p>
          <a:p>
            <a:pPr algn="ctr">
              <a:lnSpc>
                <a:spcPts val="2323"/>
              </a:lnSpc>
              <a:spcBef>
                <a:spcPct val="0"/>
              </a:spcBef>
            </a:pPr>
            <a:r>
              <a:rPr lang="en-US" b="true" sz="1659">
                <a:solidFill>
                  <a:srgbClr val="000000"/>
                </a:solidFill>
                <a:latin typeface="Poppins Bold"/>
                <a:ea typeface="Poppins Bold"/>
                <a:cs typeface="Poppins Bold"/>
                <a:sym typeface="Poppins Bold"/>
              </a:rPr>
              <a:t>USING PROPS: SCARVES, CANOPY SCARF, BALLOONS, BUBBLES, SPRAY BOTTLES, BELLS, BANGERS, RAIN STICKS, RHYTHM STICKS, SHAKERS, PERCUSSION INSTRUMENTS…</a:t>
            </a:r>
          </a:p>
          <a:p>
            <a:pPr algn="ctr">
              <a:lnSpc>
                <a:spcPts val="2323"/>
              </a:lnSpc>
              <a:spcBef>
                <a:spcPct val="0"/>
              </a:spcBef>
            </a:pPr>
          </a:p>
        </p:txBody>
      </p:sp>
      <p:grpSp>
        <p:nvGrpSpPr>
          <p:cNvPr name="Group 11" id="11"/>
          <p:cNvGrpSpPr/>
          <p:nvPr/>
        </p:nvGrpSpPr>
        <p:grpSpPr>
          <a:xfrm rot="0">
            <a:off x="430419" y="8617009"/>
            <a:ext cx="7341034" cy="1185304"/>
            <a:chOff x="0" y="0"/>
            <a:chExt cx="2774075" cy="447910"/>
          </a:xfrm>
        </p:grpSpPr>
        <p:sp>
          <p:nvSpPr>
            <p:cNvPr name="Freeform 12" id="12"/>
            <p:cNvSpPr/>
            <p:nvPr/>
          </p:nvSpPr>
          <p:spPr>
            <a:xfrm flipH="false" flipV="false" rot="0">
              <a:off x="0" y="0"/>
              <a:ext cx="2774075" cy="447910"/>
            </a:xfrm>
            <a:custGeom>
              <a:avLst/>
              <a:gdLst/>
              <a:ahLst/>
              <a:cxnLst/>
              <a:rect r="r" b="b" t="t" l="l"/>
              <a:pathLst>
                <a:path h="447910" w="2774075">
                  <a:moveTo>
                    <a:pt x="0" y="0"/>
                  </a:moveTo>
                  <a:lnTo>
                    <a:pt x="2774075" y="0"/>
                  </a:lnTo>
                  <a:lnTo>
                    <a:pt x="2774075" y="447910"/>
                  </a:lnTo>
                  <a:lnTo>
                    <a:pt x="0" y="447910"/>
                  </a:lnTo>
                  <a:close/>
                </a:path>
              </a:pathLst>
            </a:custGeom>
            <a:solidFill>
              <a:srgbClr val="FFEEC8"/>
            </a:solidFill>
          </p:spPr>
        </p:sp>
        <p:sp>
          <p:nvSpPr>
            <p:cNvPr name="TextBox 13" id="13"/>
            <p:cNvSpPr txBox="true"/>
            <p:nvPr/>
          </p:nvSpPr>
          <p:spPr>
            <a:xfrm>
              <a:off x="0" y="-57150"/>
              <a:ext cx="2774075" cy="505060"/>
            </a:xfrm>
            <a:prstGeom prst="rect">
              <a:avLst/>
            </a:prstGeom>
          </p:spPr>
          <p:txBody>
            <a:bodyPr anchor="ctr" rtlCol="false" tIns="50800" lIns="50800" bIns="50800" rIns="50800"/>
            <a:lstStyle/>
            <a:p>
              <a:pPr algn="ctr">
                <a:lnSpc>
                  <a:spcPts val="3272"/>
                </a:lnSpc>
              </a:pPr>
            </a:p>
          </p:txBody>
        </p:sp>
      </p:grpSp>
      <p:sp>
        <p:nvSpPr>
          <p:cNvPr name="TextBox 14" id="14"/>
          <p:cNvSpPr txBox="true"/>
          <p:nvPr/>
        </p:nvSpPr>
        <p:spPr>
          <a:xfrm rot="0">
            <a:off x="430419" y="8879857"/>
            <a:ext cx="7121013" cy="871187"/>
          </a:xfrm>
          <a:prstGeom prst="rect">
            <a:avLst/>
          </a:prstGeom>
        </p:spPr>
        <p:txBody>
          <a:bodyPr anchor="t" rtlCol="false" tIns="0" lIns="0" bIns="0" rIns="0">
            <a:spAutoFit/>
          </a:bodyPr>
          <a:lstStyle/>
          <a:p>
            <a:pPr algn="ctr">
              <a:lnSpc>
                <a:spcPts val="2211"/>
              </a:lnSpc>
            </a:pPr>
            <a:r>
              <a:rPr lang="en-US" sz="2871">
                <a:solidFill>
                  <a:srgbClr val="000000"/>
                </a:solidFill>
                <a:latin typeface="Handelson Four"/>
                <a:ea typeface="Handelson Four"/>
                <a:cs typeface="Handelson Four"/>
                <a:sym typeface="Handelson Four"/>
              </a:rPr>
              <a:t>ROUTINE, REPETITION AND ALTERNATING SONGS/STORIES/ACTIVITIES WORKS BEST FOR FAMILIES AND CHILDREN</a:t>
            </a:r>
          </a:p>
        </p:txBody>
      </p:sp>
      <p:sp>
        <p:nvSpPr>
          <p:cNvPr name="Freeform 15" id="15"/>
          <p:cNvSpPr/>
          <p:nvPr/>
        </p:nvSpPr>
        <p:spPr>
          <a:xfrm flipH="false" flipV="false" rot="0">
            <a:off x="13872036" y="90605"/>
            <a:ext cx="3026092" cy="2784005"/>
          </a:xfrm>
          <a:custGeom>
            <a:avLst/>
            <a:gdLst/>
            <a:ahLst/>
            <a:cxnLst/>
            <a:rect r="r" b="b" t="t" l="l"/>
            <a:pathLst>
              <a:path h="2784005" w="3026092">
                <a:moveTo>
                  <a:pt x="0" y="0"/>
                </a:moveTo>
                <a:lnTo>
                  <a:pt x="3026092" y="0"/>
                </a:lnTo>
                <a:lnTo>
                  <a:pt x="3026092" y="2784005"/>
                </a:lnTo>
                <a:lnTo>
                  <a:pt x="0" y="278400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6" id="16"/>
          <p:cNvSpPr/>
          <p:nvPr/>
        </p:nvSpPr>
        <p:spPr>
          <a:xfrm flipH="false" flipV="false" rot="5563006">
            <a:off x="1354160" y="6211179"/>
            <a:ext cx="1962920" cy="1805886"/>
          </a:xfrm>
          <a:custGeom>
            <a:avLst/>
            <a:gdLst/>
            <a:ahLst/>
            <a:cxnLst/>
            <a:rect r="r" b="b" t="t" l="l"/>
            <a:pathLst>
              <a:path h="1805886" w="1962920">
                <a:moveTo>
                  <a:pt x="0" y="0"/>
                </a:moveTo>
                <a:lnTo>
                  <a:pt x="1962919" y="0"/>
                </a:lnTo>
                <a:lnTo>
                  <a:pt x="1962919" y="1805886"/>
                </a:lnTo>
                <a:lnTo>
                  <a:pt x="0" y="18058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7" id="17"/>
          <p:cNvSpPr/>
          <p:nvPr/>
        </p:nvSpPr>
        <p:spPr>
          <a:xfrm flipH="false" flipV="false" rot="1045510">
            <a:off x="16521238" y="4773939"/>
            <a:ext cx="1476124" cy="3859148"/>
          </a:xfrm>
          <a:custGeom>
            <a:avLst/>
            <a:gdLst/>
            <a:ahLst/>
            <a:cxnLst/>
            <a:rect r="r" b="b" t="t" l="l"/>
            <a:pathLst>
              <a:path h="3859148" w="1476124">
                <a:moveTo>
                  <a:pt x="0" y="0"/>
                </a:moveTo>
                <a:lnTo>
                  <a:pt x="1476124" y="0"/>
                </a:lnTo>
                <a:lnTo>
                  <a:pt x="1476124" y="3859148"/>
                </a:lnTo>
                <a:lnTo>
                  <a:pt x="0" y="3859148"/>
                </a:lnTo>
                <a:lnTo>
                  <a:pt x="0" y="0"/>
                </a:lnTo>
                <a:close/>
              </a:path>
            </a:pathLst>
          </a:custGeom>
          <a:blipFill>
            <a:blip r:embed="rId4"/>
            <a:stretch>
              <a:fillRect l="0" t="0" r="0" b="0"/>
            </a:stretch>
          </a:blipFill>
        </p:spPr>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05D26"/>
        </a:solidFill>
      </p:bgPr>
    </p:bg>
    <p:spTree>
      <p:nvGrpSpPr>
        <p:cNvPr id="1" name=""/>
        <p:cNvGrpSpPr/>
        <p:nvPr/>
      </p:nvGrpSpPr>
      <p:grpSpPr>
        <a:xfrm>
          <a:off x="0" y="0"/>
          <a:ext cx="0" cy="0"/>
          <a:chOff x="0" y="0"/>
          <a:chExt cx="0" cy="0"/>
        </a:xfrm>
      </p:grpSpPr>
      <p:grpSp>
        <p:nvGrpSpPr>
          <p:cNvPr name="Group 2" id="2"/>
          <p:cNvGrpSpPr/>
          <p:nvPr/>
        </p:nvGrpSpPr>
        <p:grpSpPr>
          <a:xfrm rot="0">
            <a:off x="-139423" y="-220018"/>
            <a:ext cx="18587269" cy="5137211"/>
            <a:chOff x="0" y="0"/>
            <a:chExt cx="4895412" cy="1353010"/>
          </a:xfrm>
        </p:grpSpPr>
        <p:sp>
          <p:nvSpPr>
            <p:cNvPr name="Freeform 3" id="3"/>
            <p:cNvSpPr/>
            <p:nvPr/>
          </p:nvSpPr>
          <p:spPr>
            <a:xfrm flipH="false" flipV="false" rot="0">
              <a:off x="0" y="0"/>
              <a:ext cx="4895412" cy="1353010"/>
            </a:xfrm>
            <a:custGeom>
              <a:avLst/>
              <a:gdLst/>
              <a:ahLst/>
              <a:cxnLst/>
              <a:rect r="r" b="b" t="t" l="l"/>
              <a:pathLst>
                <a:path h="1353010" w="4895412">
                  <a:moveTo>
                    <a:pt x="0" y="0"/>
                  </a:moveTo>
                  <a:lnTo>
                    <a:pt x="4895412" y="0"/>
                  </a:lnTo>
                  <a:lnTo>
                    <a:pt x="4895412" y="1353010"/>
                  </a:lnTo>
                  <a:lnTo>
                    <a:pt x="0" y="1353010"/>
                  </a:lnTo>
                  <a:close/>
                </a:path>
              </a:pathLst>
            </a:custGeom>
            <a:solidFill>
              <a:srgbClr val="FF95CE"/>
            </a:solidFill>
          </p:spPr>
        </p:sp>
        <p:sp>
          <p:nvSpPr>
            <p:cNvPr name="TextBox 4" id="4"/>
            <p:cNvSpPr txBox="true"/>
            <p:nvPr/>
          </p:nvSpPr>
          <p:spPr>
            <a:xfrm>
              <a:off x="0" y="-57150"/>
              <a:ext cx="4895412" cy="1410160"/>
            </a:xfrm>
            <a:prstGeom prst="rect">
              <a:avLst/>
            </a:prstGeom>
          </p:spPr>
          <p:txBody>
            <a:bodyPr anchor="ctr" rtlCol="false" tIns="50800" lIns="50800" bIns="50800" rIns="50800"/>
            <a:lstStyle/>
            <a:p>
              <a:pPr algn="ctr">
                <a:lnSpc>
                  <a:spcPts val="3272"/>
                </a:lnSpc>
              </a:pPr>
            </a:p>
          </p:txBody>
        </p:sp>
      </p:grpSp>
      <p:grpSp>
        <p:nvGrpSpPr>
          <p:cNvPr name="Group 5" id="5"/>
          <p:cNvGrpSpPr/>
          <p:nvPr/>
        </p:nvGrpSpPr>
        <p:grpSpPr>
          <a:xfrm rot="-96987">
            <a:off x="941897" y="1790301"/>
            <a:ext cx="16203987" cy="8269797"/>
            <a:chOff x="0" y="0"/>
            <a:chExt cx="6034007" cy="3079490"/>
          </a:xfrm>
        </p:grpSpPr>
        <p:sp>
          <p:nvSpPr>
            <p:cNvPr name="Freeform 6" id="6"/>
            <p:cNvSpPr/>
            <p:nvPr/>
          </p:nvSpPr>
          <p:spPr>
            <a:xfrm flipH="false" flipV="false" rot="0">
              <a:off x="0" y="0"/>
              <a:ext cx="6034007" cy="3079490"/>
            </a:xfrm>
            <a:custGeom>
              <a:avLst/>
              <a:gdLst/>
              <a:ahLst/>
              <a:cxnLst/>
              <a:rect r="r" b="b" t="t" l="l"/>
              <a:pathLst>
                <a:path h="3079490" w="6034007">
                  <a:moveTo>
                    <a:pt x="0" y="0"/>
                  </a:moveTo>
                  <a:lnTo>
                    <a:pt x="6034007" y="0"/>
                  </a:lnTo>
                  <a:lnTo>
                    <a:pt x="6034007" y="3079490"/>
                  </a:lnTo>
                  <a:lnTo>
                    <a:pt x="0" y="3079490"/>
                  </a:lnTo>
                  <a:close/>
                </a:path>
              </a:pathLst>
            </a:custGeom>
            <a:solidFill>
              <a:srgbClr val="FFEEC8"/>
            </a:solidFill>
          </p:spPr>
        </p:sp>
        <p:sp>
          <p:nvSpPr>
            <p:cNvPr name="TextBox 7" id="7"/>
            <p:cNvSpPr txBox="true"/>
            <p:nvPr/>
          </p:nvSpPr>
          <p:spPr>
            <a:xfrm>
              <a:off x="0" y="-57150"/>
              <a:ext cx="6034007" cy="3136640"/>
            </a:xfrm>
            <a:prstGeom prst="rect">
              <a:avLst/>
            </a:prstGeom>
          </p:spPr>
          <p:txBody>
            <a:bodyPr anchor="ctr" rtlCol="false" tIns="50800" lIns="50800" bIns="50800" rIns="50800"/>
            <a:lstStyle/>
            <a:p>
              <a:pPr algn="ctr">
                <a:lnSpc>
                  <a:spcPts val="3272"/>
                </a:lnSpc>
              </a:pPr>
            </a:p>
            <a:p>
              <a:pPr algn="ctr">
                <a:lnSpc>
                  <a:spcPts val="3272"/>
                </a:lnSpc>
              </a:pPr>
            </a:p>
          </p:txBody>
        </p:sp>
      </p:grpSp>
      <p:grpSp>
        <p:nvGrpSpPr>
          <p:cNvPr name="Group 8" id="8"/>
          <p:cNvGrpSpPr/>
          <p:nvPr/>
        </p:nvGrpSpPr>
        <p:grpSpPr>
          <a:xfrm rot="-96987">
            <a:off x="513049" y="334604"/>
            <a:ext cx="9259611" cy="1382885"/>
            <a:chOff x="0" y="0"/>
            <a:chExt cx="3448075" cy="514956"/>
          </a:xfrm>
        </p:grpSpPr>
        <p:sp>
          <p:nvSpPr>
            <p:cNvPr name="Freeform 9" id="9"/>
            <p:cNvSpPr/>
            <p:nvPr/>
          </p:nvSpPr>
          <p:spPr>
            <a:xfrm flipH="false" flipV="false" rot="0">
              <a:off x="0" y="0"/>
              <a:ext cx="3448075" cy="514956"/>
            </a:xfrm>
            <a:custGeom>
              <a:avLst/>
              <a:gdLst/>
              <a:ahLst/>
              <a:cxnLst/>
              <a:rect r="r" b="b" t="t" l="l"/>
              <a:pathLst>
                <a:path h="514956" w="3448075">
                  <a:moveTo>
                    <a:pt x="0" y="0"/>
                  </a:moveTo>
                  <a:lnTo>
                    <a:pt x="3448075" y="0"/>
                  </a:lnTo>
                  <a:lnTo>
                    <a:pt x="3448075" y="514956"/>
                  </a:lnTo>
                  <a:lnTo>
                    <a:pt x="0" y="514956"/>
                  </a:lnTo>
                  <a:close/>
                </a:path>
              </a:pathLst>
            </a:custGeom>
            <a:solidFill>
              <a:srgbClr val="FBCF29"/>
            </a:solidFill>
          </p:spPr>
        </p:sp>
        <p:sp>
          <p:nvSpPr>
            <p:cNvPr name="TextBox 10" id="10"/>
            <p:cNvSpPr txBox="true"/>
            <p:nvPr/>
          </p:nvSpPr>
          <p:spPr>
            <a:xfrm>
              <a:off x="0" y="-57150"/>
              <a:ext cx="3448075" cy="572106"/>
            </a:xfrm>
            <a:prstGeom prst="rect">
              <a:avLst/>
            </a:prstGeom>
          </p:spPr>
          <p:txBody>
            <a:bodyPr anchor="ctr" rtlCol="false" tIns="50800" lIns="50800" bIns="50800" rIns="50800"/>
            <a:lstStyle/>
            <a:p>
              <a:pPr algn="ctr">
                <a:lnSpc>
                  <a:spcPts val="3272"/>
                </a:lnSpc>
              </a:pPr>
            </a:p>
          </p:txBody>
        </p:sp>
      </p:grpSp>
      <p:sp>
        <p:nvSpPr>
          <p:cNvPr name="Freeform 11" id="11"/>
          <p:cNvSpPr/>
          <p:nvPr/>
        </p:nvSpPr>
        <p:spPr>
          <a:xfrm flipH="false" flipV="false" rot="0">
            <a:off x="15940682" y="8830243"/>
            <a:ext cx="2102497" cy="1413929"/>
          </a:xfrm>
          <a:custGeom>
            <a:avLst/>
            <a:gdLst/>
            <a:ahLst/>
            <a:cxnLst/>
            <a:rect r="r" b="b" t="t" l="l"/>
            <a:pathLst>
              <a:path h="1413929" w="2102497">
                <a:moveTo>
                  <a:pt x="0" y="0"/>
                </a:moveTo>
                <a:lnTo>
                  <a:pt x="2102497" y="0"/>
                </a:lnTo>
                <a:lnTo>
                  <a:pt x="2102497" y="1413929"/>
                </a:lnTo>
                <a:lnTo>
                  <a:pt x="0" y="14139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2023077" y="2348587"/>
            <a:ext cx="2443812" cy="2387416"/>
          </a:xfrm>
          <a:custGeom>
            <a:avLst/>
            <a:gdLst/>
            <a:ahLst/>
            <a:cxnLst/>
            <a:rect r="r" b="b" t="t" l="l"/>
            <a:pathLst>
              <a:path h="2387416" w="2443812">
                <a:moveTo>
                  <a:pt x="0" y="0"/>
                </a:moveTo>
                <a:lnTo>
                  <a:pt x="2443812" y="0"/>
                </a:lnTo>
                <a:lnTo>
                  <a:pt x="2443812" y="2387416"/>
                </a:lnTo>
                <a:lnTo>
                  <a:pt x="0" y="2387416"/>
                </a:lnTo>
                <a:lnTo>
                  <a:pt x="0" y="0"/>
                </a:lnTo>
                <a:close/>
              </a:path>
            </a:pathLst>
          </a:custGeom>
          <a:blipFill>
            <a:blip r:embed="rId4"/>
            <a:stretch>
              <a:fillRect l="0" t="0" r="0" b="0"/>
            </a:stretch>
          </a:blipFill>
        </p:spPr>
      </p:sp>
      <p:sp>
        <p:nvSpPr>
          <p:cNvPr name="Freeform 13" id="13"/>
          <p:cNvSpPr/>
          <p:nvPr/>
        </p:nvSpPr>
        <p:spPr>
          <a:xfrm flipH="false" flipV="false" rot="0">
            <a:off x="2247767" y="5143500"/>
            <a:ext cx="2376899" cy="2376899"/>
          </a:xfrm>
          <a:custGeom>
            <a:avLst/>
            <a:gdLst/>
            <a:ahLst/>
            <a:cxnLst/>
            <a:rect r="r" b="b" t="t" l="l"/>
            <a:pathLst>
              <a:path h="2376899" w="2376899">
                <a:moveTo>
                  <a:pt x="0" y="0"/>
                </a:moveTo>
                <a:lnTo>
                  <a:pt x="2376899" y="0"/>
                </a:lnTo>
                <a:lnTo>
                  <a:pt x="2376899" y="2376899"/>
                </a:lnTo>
                <a:lnTo>
                  <a:pt x="0" y="2376899"/>
                </a:lnTo>
                <a:lnTo>
                  <a:pt x="0" y="0"/>
                </a:lnTo>
                <a:close/>
              </a:path>
            </a:pathLst>
          </a:custGeom>
          <a:blipFill>
            <a:blip r:embed="rId5"/>
            <a:stretch>
              <a:fillRect l="0" t="0" r="0" b="0"/>
            </a:stretch>
          </a:blipFill>
        </p:spPr>
      </p:sp>
      <p:sp>
        <p:nvSpPr>
          <p:cNvPr name="Freeform 14" id="14"/>
          <p:cNvSpPr/>
          <p:nvPr/>
        </p:nvSpPr>
        <p:spPr>
          <a:xfrm flipH="false" flipV="false" rot="0">
            <a:off x="-378385" y="5570364"/>
            <a:ext cx="3111977" cy="4673808"/>
          </a:xfrm>
          <a:custGeom>
            <a:avLst/>
            <a:gdLst/>
            <a:ahLst/>
            <a:cxnLst/>
            <a:rect r="r" b="b" t="t" l="l"/>
            <a:pathLst>
              <a:path h="4673808" w="3111977">
                <a:moveTo>
                  <a:pt x="0" y="0"/>
                </a:moveTo>
                <a:lnTo>
                  <a:pt x="3111978" y="0"/>
                </a:lnTo>
                <a:lnTo>
                  <a:pt x="3111978" y="4673808"/>
                </a:lnTo>
                <a:lnTo>
                  <a:pt x="0" y="4673808"/>
                </a:lnTo>
                <a:lnTo>
                  <a:pt x="0" y="0"/>
                </a:lnTo>
                <a:close/>
              </a:path>
            </a:pathLst>
          </a:custGeom>
          <a:blipFill>
            <a:blip r:embed="rId6"/>
            <a:stretch>
              <a:fillRect l="0" t="0" r="0" b="0"/>
            </a:stretch>
          </a:blipFill>
        </p:spPr>
      </p:sp>
      <p:sp>
        <p:nvSpPr>
          <p:cNvPr name="Freeform 15" id="15"/>
          <p:cNvSpPr/>
          <p:nvPr/>
        </p:nvSpPr>
        <p:spPr>
          <a:xfrm flipH="false" flipV="false" rot="0">
            <a:off x="7290922" y="7960634"/>
            <a:ext cx="1182430" cy="1576573"/>
          </a:xfrm>
          <a:custGeom>
            <a:avLst/>
            <a:gdLst/>
            <a:ahLst/>
            <a:cxnLst/>
            <a:rect r="r" b="b" t="t" l="l"/>
            <a:pathLst>
              <a:path h="1576573" w="1182430">
                <a:moveTo>
                  <a:pt x="0" y="0"/>
                </a:moveTo>
                <a:lnTo>
                  <a:pt x="1182430" y="0"/>
                </a:lnTo>
                <a:lnTo>
                  <a:pt x="1182430" y="1576573"/>
                </a:lnTo>
                <a:lnTo>
                  <a:pt x="0" y="1576573"/>
                </a:lnTo>
                <a:lnTo>
                  <a:pt x="0" y="0"/>
                </a:lnTo>
                <a:close/>
              </a:path>
            </a:pathLst>
          </a:custGeom>
          <a:blipFill>
            <a:blip r:embed="rId7"/>
            <a:stretch>
              <a:fillRect l="0" t="0" r="0" b="0"/>
            </a:stretch>
          </a:blipFill>
        </p:spPr>
      </p:sp>
      <p:sp>
        <p:nvSpPr>
          <p:cNvPr name="Freeform 16" id="16"/>
          <p:cNvSpPr/>
          <p:nvPr/>
        </p:nvSpPr>
        <p:spPr>
          <a:xfrm flipH="false" flipV="false" rot="0">
            <a:off x="8716740" y="7960634"/>
            <a:ext cx="1240796" cy="1654395"/>
          </a:xfrm>
          <a:custGeom>
            <a:avLst/>
            <a:gdLst/>
            <a:ahLst/>
            <a:cxnLst/>
            <a:rect r="r" b="b" t="t" l="l"/>
            <a:pathLst>
              <a:path h="1654395" w="1240796">
                <a:moveTo>
                  <a:pt x="0" y="0"/>
                </a:moveTo>
                <a:lnTo>
                  <a:pt x="1240796" y="0"/>
                </a:lnTo>
                <a:lnTo>
                  <a:pt x="1240796" y="1654395"/>
                </a:lnTo>
                <a:lnTo>
                  <a:pt x="0" y="1654395"/>
                </a:lnTo>
                <a:lnTo>
                  <a:pt x="0" y="0"/>
                </a:lnTo>
                <a:close/>
              </a:path>
            </a:pathLst>
          </a:custGeom>
          <a:blipFill>
            <a:blip r:embed="rId8"/>
            <a:stretch>
              <a:fillRect l="0" t="0" r="0" b="0"/>
            </a:stretch>
          </a:blipFill>
        </p:spPr>
      </p:sp>
      <p:sp>
        <p:nvSpPr>
          <p:cNvPr name="Freeform 17" id="17"/>
          <p:cNvSpPr/>
          <p:nvPr/>
        </p:nvSpPr>
        <p:spPr>
          <a:xfrm flipH="false" flipV="false" rot="0">
            <a:off x="10205186" y="7973234"/>
            <a:ext cx="1150329" cy="1533772"/>
          </a:xfrm>
          <a:custGeom>
            <a:avLst/>
            <a:gdLst/>
            <a:ahLst/>
            <a:cxnLst/>
            <a:rect r="r" b="b" t="t" l="l"/>
            <a:pathLst>
              <a:path h="1533772" w="1150329">
                <a:moveTo>
                  <a:pt x="0" y="0"/>
                </a:moveTo>
                <a:lnTo>
                  <a:pt x="1150328" y="0"/>
                </a:lnTo>
                <a:lnTo>
                  <a:pt x="1150328" y="1533772"/>
                </a:lnTo>
                <a:lnTo>
                  <a:pt x="0" y="1533772"/>
                </a:lnTo>
                <a:lnTo>
                  <a:pt x="0" y="0"/>
                </a:lnTo>
                <a:close/>
              </a:path>
            </a:pathLst>
          </a:custGeom>
          <a:blipFill>
            <a:blip r:embed="rId9"/>
            <a:stretch>
              <a:fillRect l="0" t="0" r="0" b="0"/>
            </a:stretch>
          </a:blipFill>
        </p:spPr>
      </p:sp>
      <p:sp>
        <p:nvSpPr>
          <p:cNvPr name="Freeform 18" id="18"/>
          <p:cNvSpPr/>
          <p:nvPr/>
        </p:nvSpPr>
        <p:spPr>
          <a:xfrm flipH="false" flipV="false" rot="0">
            <a:off x="11626016" y="7957670"/>
            <a:ext cx="1162002" cy="1549336"/>
          </a:xfrm>
          <a:custGeom>
            <a:avLst/>
            <a:gdLst/>
            <a:ahLst/>
            <a:cxnLst/>
            <a:rect r="r" b="b" t="t" l="l"/>
            <a:pathLst>
              <a:path h="1549336" w="1162002">
                <a:moveTo>
                  <a:pt x="0" y="0"/>
                </a:moveTo>
                <a:lnTo>
                  <a:pt x="1162002" y="0"/>
                </a:lnTo>
                <a:lnTo>
                  <a:pt x="1162002" y="1549336"/>
                </a:lnTo>
                <a:lnTo>
                  <a:pt x="0" y="1549336"/>
                </a:lnTo>
                <a:lnTo>
                  <a:pt x="0" y="0"/>
                </a:lnTo>
                <a:close/>
              </a:path>
            </a:pathLst>
          </a:custGeom>
          <a:blipFill>
            <a:blip r:embed="rId10"/>
            <a:stretch>
              <a:fillRect l="0" t="0" r="0" b="0"/>
            </a:stretch>
          </a:blipFill>
        </p:spPr>
      </p:sp>
      <p:sp>
        <p:nvSpPr>
          <p:cNvPr name="Freeform 19" id="19"/>
          <p:cNvSpPr/>
          <p:nvPr/>
        </p:nvSpPr>
        <p:spPr>
          <a:xfrm flipH="false" flipV="false" rot="0">
            <a:off x="13061261" y="7966471"/>
            <a:ext cx="1173675" cy="1564900"/>
          </a:xfrm>
          <a:custGeom>
            <a:avLst/>
            <a:gdLst/>
            <a:ahLst/>
            <a:cxnLst/>
            <a:rect r="r" b="b" t="t" l="l"/>
            <a:pathLst>
              <a:path h="1564900" w="1173675">
                <a:moveTo>
                  <a:pt x="0" y="0"/>
                </a:moveTo>
                <a:lnTo>
                  <a:pt x="1173675" y="0"/>
                </a:lnTo>
                <a:lnTo>
                  <a:pt x="1173675" y="1564900"/>
                </a:lnTo>
                <a:lnTo>
                  <a:pt x="0" y="1564900"/>
                </a:lnTo>
                <a:lnTo>
                  <a:pt x="0" y="0"/>
                </a:lnTo>
                <a:close/>
              </a:path>
            </a:pathLst>
          </a:custGeom>
          <a:blipFill>
            <a:blip r:embed="rId11"/>
            <a:stretch>
              <a:fillRect l="0" t="0" r="0" b="0"/>
            </a:stretch>
          </a:blipFill>
        </p:spPr>
      </p:sp>
      <p:sp>
        <p:nvSpPr>
          <p:cNvPr name="Freeform 20" id="20"/>
          <p:cNvSpPr/>
          <p:nvPr/>
        </p:nvSpPr>
        <p:spPr>
          <a:xfrm flipH="false" flipV="false" rot="0">
            <a:off x="12022633" y="2008119"/>
            <a:ext cx="2364730" cy="2360204"/>
          </a:xfrm>
          <a:custGeom>
            <a:avLst/>
            <a:gdLst/>
            <a:ahLst/>
            <a:cxnLst/>
            <a:rect r="r" b="b" t="t" l="l"/>
            <a:pathLst>
              <a:path h="2360204" w="2364730">
                <a:moveTo>
                  <a:pt x="0" y="0"/>
                </a:moveTo>
                <a:lnTo>
                  <a:pt x="2364730" y="0"/>
                </a:lnTo>
                <a:lnTo>
                  <a:pt x="2364730" y="2360204"/>
                </a:lnTo>
                <a:lnTo>
                  <a:pt x="0" y="2360204"/>
                </a:lnTo>
                <a:lnTo>
                  <a:pt x="0" y="0"/>
                </a:lnTo>
                <a:close/>
              </a:path>
            </a:pathLst>
          </a:custGeom>
          <a:blipFill>
            <a:blip r:embed="rId12"/>
            <a:stretch>
              <a:fillRect l="0" t="0" r="0" b="0"/>
            </a:stretch>
          </a:blipFill>
        </p:spPr>
      </p:sp>
      <p:sp>
        <p:nvSpPr>
          <p:cNvPr name="Freeform 21" id="21"/>
          <p:cNvSpPr/>
          <p:nvPr/>
        </p:nvSpPr>
        <p:spPr>
          <a:xfrm flipH="false" flipV="false" rot="0">
            <a:off x="14387363" y="1847814"/>
            <a:ext cx="2316382" cy="2305320"/>
          </a:xfrm>
          <a:custGeom>
            <a:avLst/>
            <a:gdLst/>
            <a:ahLst/>
            <a:cxnLst/>
            <a:rect r="r" b="b" t="t" l="l"/>
            <a:pathLst>
              <a:path h="2305320" w="2316382">
                <a:moveTo>
                  <a:pt x="0" y="0"/>
                </a:moveTo>
                <a:lnTo>
                  <a:pt x="2316382" y="0"/>
                </a:lnTo>
                <a:lnTo>
                  <a:pt x="2316382" y="2305320"/>
                </a:lnTo>
                <a:lnTo>
                  <a:pt x="0" y="2305320"/>
                </a:lnTo>
                <a:lnTo>
                  <a:pt x="0" y="0"/>
                </a:lnTo>
                <a:close/>
              </a:path>
            </a:pathLst>
          </a:custGeom>
          <a:blipFill>
            <a:blip r:embed="rId13"/>
            <a:stretch>
              <a:fillRect l="0" t="0" r="0" b="0"/>
            </a:stretch>
          </a:blipFill>
        </p:spPr>
      </p:sp>
      <p:sp>
        <p:nvSpPr>
          <p:cNvPr name="Freeform 22" id="22"/>
          <p:cNvSpPr/>
          <p:nvPr/>
        </p:nvSpPr>
        <p:spPr>
          <a:xfrm flipH="false" flipV="false" rot="0">
            <a:off x="14938379" y="4056665"/>
            <a:ext cx="2320921" cy="2275285"/>
          </a:xfrm>
          <a:custGeom>
            <a:avLst/>
            <a:gdLst/>
            <a:ahLst/>
            <a:cxnLst/>
            <a:rect r="r" b="b" t="t" l="l"/>
            <a:pathLst>
              <a:path h="2275285" w="2320921">
                <a:moveTo>
                  <a:pt x="0" y="0"/>
                </a:moveTo>
                <a:lnTo>
                  <a:pt x="2320921" y="0"/>
                </a:lnTo>
                <a:lnTo>
                  <a:pt x="2320921" y="2275285"/>
                </a:lnTo>
                <a:lnTo>
                  <a:pt x="0" y="2275285"/>
                </a:lnTo>
                <a:lnTo>
                  <a:pt x="0" y="0"/>
                </a:lnTo>
                <a:close/>
              </a:path>
            </a:pathLst>
          </a:custGeom>
          <a:blipFill>
            <a:blip r:embed="rId14"/>
            <a:stretch>
              <a:fillRect l="0" t="0" r="0" b="0"/>
            </a:stretch>
          </a:blipFill>
        </p:spPr>
      </p:sp>
      <p:sp>
        <p:nvSpPr>
          <p:cNvPr name="Freeform 23" id="23"/>
          <p:cNvSpPr/>
          <p:nvPr/>
        </p:nvSpPr>
        <p:spPr>
          <a:xfrm flipH="false" flipV="false" rot="0">
            <a:off x="12903586" y="3507143"/>
            <a:ext cx="2469513" cy="2457720"/>
          </a:xfrm>
          <a:custGeom>
            <a:avLst/>
            <a:gdLst/>
            <a:ahLst/>
            <a:cxnLst/>
            <a:rect r="r" b="b" t="t" l="l"/>
            <a:pathLst>
              <a:path h="2457720" w="2469513">
                <a:moveTo>
                  <a:pt x="0" y="0"/>
                </a:moveTo>
                <a:lnTo>
                  <a:pt x="2469514" y="0"/>
                </a:lnTo>
                <a:lnTo>
                  <a:pt x="2469514" y="2457720"/>
                </a:lnTo>
                <a:lnTo>
                  <a:pt x="0" y="2457720"/>
                </a:lnTo>
                <a:lnTo>
                  <a:pt x="0" y="0"/>
                </a:lnTo>
                <a:close/>
              </a:path>
            </a:pathLst>
          </a:custGeom>
          <a:blipFill>
            <a:blip r:embed="rId15"/>
            <a:stretch>
              <a:fillRect l="0" t="0" r="0" b="0"/>
            </a:stretch>
          </a:blipFill>
        </p:spPr>
      </p:sp>
      <p:sp>
        <p:nvSpPr>
          <p:cNvPr name="Freeform 24" id="24"/>
          <p:cNvSpPr/>
          <p:nvPr/>
        </p:nvSpPr>
        <p:spPr>
          <a:xfrm flipH="false" flipV="false" rot="0">
            <a:off x="11338755" y="4417844"/>
            <a:ext cx="2309343" cy="2305039"/>
          </a:xfrm>
          <a:custGeom>
            <a:avLst/>
            <a:gdLst/>
            <a:ahLst/>
            <a:cxnLst/>
            <a:rect r="r" b="b" t="t" l="l"/>
            <a:pathLst>
              <a:path h="2305039" w="2309343">
                <a:moveTo>
                  <a:pt x="0" y="0"/>
                </a:moveTo>
                <a:lnTo>
                  <a:pt x="2309343" y="0"/>
                </a:lnTo>
                <a:lnTo>
                  <a:pt x="2309343" y="2305039"/>
                </a:lnTo>
                <a:lnTo>
                  <a:pt x="0" y="2305039"/>
                </a:lnTo>
                <a:lnTo>
                  <a:pt x="0" y="0"/>
                </a:lnTo>
                <a:close/>
              </a:path>
            </a:pathLst>
          </a:custGeom>
          <a:blipFill>
            <a:blip r:embed="rId16"/>
            <a:stretch>
              <a:fillRect l="0" t="0" r="0" b="0"/>
            </a:stretch>
          </a:blipFill>
        </p:spPr>
      </p:sp>
      <p:sp>
        <p:nvSpPr>
          <p:cNvPr name="Freeform 25" id="25"/>
          <p:cNvSpPr/>
          <p:nvPr/>
        </p:nvSpPr>
        <p:spPr>
          <a:xfrm flipH="false" flipV="false" rot="0">
            <a:off x="13855502" y="5486221"/>
            <a:ext cx="2085180" cy="2034179"/>
          </a:xfrm>
          <a:custGeom>
            <a:avLst/>
            <a:gdLst/>
            <a:ahLst/>
            <a:cxnLst/>
            <a:rect r="r" b="b" t="t" l="l"/>
            <a:pathLst>
              <a:path h="2034179" w="2085180">
                <a:moveTo>
                  <a:pt x="0" y="0"/>
                </a:moveTo>
                <a:lnTo>
                  <a:pt x="2085180" y="0"/>
                </a:lnTo>
                <a:lnTo>
                  <a:pt x="2085180" y="2034178"/>
                </a:lnTo>
                <a:lnTo>
                  <a:pt x="0" y="2034178"/>
                </a:lnTo>
                <a:lnTo>
                  <a:pt x="0" y="0"/>
                </a:lnTo>
                <a:close/>
              </a:path>
            </a:pathLst>
          </a:custGeom>
          <a:blipFill>
            <a:blip r:embed="rId17"/>
            <a:stretch>
              <a:fillRect l="0" t="0" r="0" b="0"/>
            </a:stretch>
          </a:blipFill>
        </p:spPr>
      </p:sp>
      <p:sp>
        <p:nvSpPr>
          <p:cNvPr name="TextBox 26" id="26"/>
          <p:cNvSpPr txBox="true"/>
          <p:nvPr/>
        </p:nvSpPr>
        <p:spPr>
          <a:xfrm rot="0">
            <a:off x="-2373837" y="711256"/>
            <a:ext cx="15033382" cy="821720"/>
          </a:xfrm>
          <a:prstGeom prst="rect">
            <a:avLst/>
          </a:prstGeom>
        </p:spPr>
        <p:txBody>
          <a:bodyPr anchor="t" rtlCol="false" tIns="0" lIns="0" bIns="0" rIns="0">
            <a:spAutoFit/>
          </a:bodyPr>
          <a:lstStyle/>
          <a:p>
            <a:pPr algn="ctr">
              <a:lnSpc>
                <a:spcPts val="6257"/>
              </a:lnSpc>
            </a:pPr>
            <a:r>
              <a:rPr lang="en-US" sz="5793">
                <a:solidFill>
                  <a:srgbClr val="000000"/>
                </a:solidFill>
                <a:latin typeface="Marty Two"/>
                <a:ea typeface="Marty Two"/>
                <a:cs typeface="Marty Two"/>
                <a:sym typeface="Marty Two"/>
              </a:rPr>
              <a:t>ASHLEY MILLS MONAGHAN</a:t>
            </a:r>
          </a:p>
        </p:txBody>
      </p:sp>
      <p:sp>
        <p:nvSpPr>
          <p:cNvPr name="TextBox 27" id="27"/>
          <p:cNvSpPr txBox="true"/>
          <p:nvPr/>
        </p:nvSpPr>
        <p:spPr>
          <a:xfrm rot="0">
            <a:off x="5105607" y="4879093"/>
            <a:ext cx="5752207" cy="2568605"/>
          </a:xfrm>
          <a:prstGeom prst="rect">
            <a:avLst/>
          </a:prstGeom>
        </p:spPr>
        <p:txBody>
          <a:bodyPr anchor="t" rtlCol="false" tIns="0" lIns="0" bIns="0" rIns="0">
            <a:spAutoFit/>
          </a:bodyPr>
          <a:lstStyle/>
          <a:p>
            <a:pPr algn="ctr">
              <a:lnSpc>
                <a:spcPts val="2273"/>
              </a:lnSpc>
              <a:spcBef>
                <a:spcPct val="0"/>
              </a:spcBef>
            </a:pPr>
            <a:r>
              <a:rPr lang="en-US" b="true" sz="1623">
                <a:solidFill>
                  <a:srgbClr val="000000"/>
                </a:solidFill>
                <a:latin typeface="Poppins Bold"/>
                <a:ea typeface="Poppins Bold"/>
                <a:cs typeface="Poppins Bold"/>
                <a:sym typeface="Poppins Bold"/>
              </a:rPr>
              <a:t>GOOD TIMES - </a:t>
            </a:r>
          </a:p>
          <a:p>
            <a:pPr algn="ctr">
              <a:lnSpc>
                <a:spcPts val="2273"/>
              </a:lnSpc>
              <a:spcBef>
                <a:spcPct val="0"/>
              </a:spcBef>
            </a:pPr>
            <a:r>
              <a:rPr lang="en-US" b="true" sz="1623">
                <a:solidFill>
                  <a:srgbClr val="000000"/>
                </a:solidFill>
                <a:latin typeface="Poppins Bold"/>
                <a:ea typeface="Poppins Bold"/>
                <a:cs typeface="Poppins Bold"/>
                <a:sym typeface="Poppins Bold"/>
              </a:rPr>
              <a:t>DESIGNED FOR CHILDREN, PARENTS AND TEACHERS TOO!</a:t>
            </a:r>
          </a:p>
          <a:p>
            <a:pPr algn="ctr">
              <a:lnSpc>
                <a:spcPts val="2273"/>
              </a:lnSpc>
              <a:spcBef>
                <a:spcPct val="0"/>
              </a:spcBef>
            </a:pPr>
          </a:p>
          <a:p>
            <a:pPr algn="ctr">
              <a:lnSpc>
                <a:spcPts val="2273"/>
              </a:lnSpc>
              <a:spcBef>
                <a:spcPct val="0"/>
              </a:spcBef>
            </a:pPr>
            <a:r>
              <a:rPr lang="en-US" b="true" sz="1623">
                <a:solidFill>
                  <a:srgbClr val="000000"/>
                </a:solidFill>
                <a:latin typeface="Poppins Bold"/>
                <a:ea typeface="Poppins Bold"/>
                <a:cs typeface="Poppins Bold"/>
                <a:sym typeface="Poppins Bold"/>
              </a:rPr>
              <a:t>LET’S MAKE COOKIES (TRACK 2)</a:t>
            </a:r>
          </a:p>
          <a:p>
            <a:pPr algn="ctr">
              <a:lnSpc>
                <a:spcPts val="2273"/>
              </a:lnSpc>
              <a:spcBef>
                <a:spcPct val="0"/>
              </a:spcBef>
            </a:pPr>
            <a:r>
              <a:rPr lang="en-US" b="true" sz="1623">
                <a:solidFill>
                  <a:srgbClr val="000000"/>
                </a:solidFill>
                <a:latin typeface="Poppins Bold"/>
                <a:ea typeface="Poppins Bold"/>
                <a:cs typeface="Poppins Bold"/>
                <a:sym typeface="Poppins Bold"/>
              </a:rPr>
              <a:t>WIGGLES (TRACK 3) </a:t>
            </a:r>
          </a:p>
          <a:p>
            <a:pPr algn="ctr">
              <a:lnSpc>
                <a:spcPts val="2273"/>
              </a:lnSpc>
              <a:spcBef>
                <a:spcPct val="0"/>
              </a:spcBef>
            </a:pPr>
            <a:r>
              <a:rPr lang="en-US" b="true" sz="1623">
                <a:solidFill>
                  <a:srgbClr val="000000"/>
                </a:solidFill>
                <a:latin typeface="Poppins Bold"/>
                <a:ea typeface="Poppins Bold"/>
                <a:cs typeface="Poppins Bold"/>
                <a:sym typeface="Poppins Bold"/>
              </a:rPr>
              <a:t>OUR GARDEN GROWS (TRACK 4)</a:t>
            </a:r>
          </a:p>
          <a:p>
            <a:pPr algn="ctr">
              <a:lnSpc>
                <a:spcPts val="2273"/>
              </a:lnSpc>
              <a:spcBef>
                <a:spcPct val="0"/>
              </a:spcBef>
            </a:pPr>
            <a:r>
              <a:rPr lang="en-US" b="true" sz="1623">
                <a:solidFill>
                  <a:srgbClr val="000000"/>
                </a:solidFill>
                <a:latin typeface="Poppins Bold"/>
                <a:ea typeface="Poppins Bold"/>
                <a:cs typeface="Poppins Bold"/>
                <a:sym typeface="Poppins Bold"/>
              </a:rPr>
              <a:t>THE COLOR SONG (TRACK 6)</a:t>
            </a:r>
          </a:p>
          <a:p>
            <a:pPr algn="ctr">
              <a:lnSpc>
                <a:spcPts val="2273"/>
              </a:lnSpc>
              <a:spcBef>
                <a:spcPct val="0"/>
              </a:spcBef>
            </a:pPr>
            <a:r>
              <a:rPr lang="en-US" b="true" sz="1623">
                <a:solidFill>
                  <a:srgbClr val="000000"/>
                </a:solidFill>
                <a:latin typeface="Poppins Bold"/>
                <a:ea typeface="Poppins Bold"/>
                <a:cs typeface="Poppins Bold"/>
                <a:sym typeface="Poppins Bold"/>
              </a:rPr>
              <a:t>HAPPY FEET! (TRACK 7)</a:t>
            </a:r>
          </a:p>
          <a:p>
            <a:pPr algn="ctr">
              <a:lnSpc>
                <a:spcPts val="2273"/>
              </a:lnSpc>
              <a:spcBef>
                <a:spcPct val="0"/>
              </a:spcBef>
            </a:pPr>
            <a:r>
              <a:rPr lang="en-US" b="true" sz="1623">
                <a:solidFill>
                  <a:srgbClr val="000000"/>
                </a:solidFill>
                <a:latin typeface="Poppins Bold"/>
                <a:ea typeface="Poppins Bold"/>
                <a:cs typeface="Poppins Bold"/>
                <a:sym typeface="Poppins Bold"/>
              </a:rPr>
              <a:t>I BELONG MANTRA (TRACK 9)  </a:t>
            </a:r>
          </a:p>
        </p:txBody>
      </p:sp>
      <p:sp>
        <p:nvSpPr>
          <p:cNvPr name="TextBox 28" id="28"/>
          <p:cNvSpPr txBox="true"/>
          <p:nvPr/>
        </p:nvSpPr>
        <p:spPr>
          <a:xfrm rot="0">
            <a:off x="4466889" y="1960494"/>
            <a:ext cx="5097616" cy="3183006"/>
          </a:xfrm>
          <a:prstGeom prst="rect">
            <a:avLst/>
          </a:prstGeom>
        </p:spPr>
        <p:txBody>
          <a:bodyPr anchor="t" rtlCol="false" tIns="0" lIns="0" bIns="0" rIns="0">
            <a:spAutoFit/>
          </a:bodyPr>
          <a:lstStyle/>
          <a:p>
            <a:pPr algn="ctr">
              <a:lnSpc>
                <a:spcPts val="2103"/>
              </a:lnSpc>
              <a:spcBef>
                <a:spcPct val="0"/>
              </a:spcBef>
            </a:pPr>
          </a:p>
          <a:p>
            <a:pPr algn="ctr">
              <a:lnSpc>
                <a:spcPts val="2103"/>
              </a:lnSpc>
              <a:spcBef>
                <a:spcPct val="0"/>
              </a:spcBef>
            </a:pPr>
            <a:r>
              <a:rPr lang="en-US" b="true" sz="1502">
                <a:solidFill>
                  <a:srgbClr val="000000"/>
                </a:solidFill>
                <a:latin typeface="Poppins Bold"/>
                <a:ea typeface="Poppins Bold"/>
                <a:cs typeface="Poppins Bold"/>
                <a:sym typeface="Poppins Bold"/>
              </a:rPr>
              <a:t>HELPING YOUR TODDLER THROUGHOUT THE DAY:</a:t>
            </a:r>
          </a:p>
          <a:p>
            <a:pPr algn="ctr">
              <a:lnSpc>
                <a:spcPts val="2103"/>
              </a:lnSpc>
              <a:spcBef>
                <a:spcPct val="0"/>
              </a:spcBef>
            </a:pPr>
          </a:p>
          <a:p>
            <a:pPr algn="ctr">
              <a:lnSpc>
                <a:spcPts val="2103"/>
              </a:lnSpc>
              <a:spcBef>
                <a:spcPct val="0"/>
              </a:spcBef>
            </a:pPr>
            <a:r>
              <a:rPr lang="en-US" b="true" sz="1502">
                <a:solidFill>
                  <a:srgbClr val="000000"/>
                </a:solidFill>
                <a:latin typeface="Poppins Bold"/>
                <a:ea typeface="Poppins Bold"/>
                <a:cs typeface="Poppins Bold"/>
                <a:sym typeface="Poppins Bold"/>
              </a:rPr>
              <a:t>RISE AND SHINE</a:t>
            </a:r>
          </a:p>
          <a:p>
            <a:pPr algn="ctr">
              <a:lnSpc>
                <a:spcPts val="2103"/>
              </a:lnSpc>
              <a:spcBef>
                <a:spcPct val="0"/>
              </a:spcBef>
            </a:pPr>
            <a:r>
              <a:rPr lang="en-US" b="true" sz="1502">
                <a:solidFill>
                  <a:srgbClr val="000000"/>
                </a:solidFill>
                <a:latin typeface="Poppins Bold"/>
                <a:ea typeface="Poppins Bold"/>
                <a:cs typeface="Poppins Bold"/>
                <a:sym typeface="Poppins Bold"/>
              </a:rPr>
              <a:t>TOOTHBRUSH</a:t>
            </a:r>
          </a:p>
          <a:p>
            <a:pPr algn="ctr">
              <a:lnSpc>
                <a:spcPts val="2103"/>
              </a:lnSpc>
              <a:spcBef>
                <a:spcPct val="0"/>
              </a:spcBef>
            </a:pPr>
            <a:r>
              <a:rPr lang="en-US" b="true" sz="1502">
                <a:solidFill>
                  <a:srgbClr val="000000"/>
                </a:solidFill>
                <a:latin typeface="Poppins Bold"/>
                <a:ea typeface="Poppins Bold"/>
                <a:cs typeface="Poppins Bold"/>
                <a:sym typeface="Poppins Bold"/>
              </a:rPr>
              <a:t>ABC SONG</a:t>
            </a:r>
          </a:p>
          <a:p>
            <a:pPr algn="ctr">
              <a:lnSpc>
                <a:spcPts val="2103"/>
              </a:lnSpc>
              <a:spcBef>
                <a:spcPct val="0"/>
              </a:spcBef>
            </a:pPr>
            <a:r>
              <a:rPr lang="en-US" b="true" sz="1502">
                <a:solidFill>
                  <a:srgbClr val="000000"/>
                </a:solidFill>
                <a:latin typeface="Poppins Bold"/>
                <a:ea typeface="Poppins Bold"/>
                <a:cs typeface="Poppins Bold"/>
                <a:sym typeface="Poppins Bold"/>
              </a:rPr>
              <a:t>123S</a:t>
            </a:r>
          </a:p>
          <a:p>
            <a:pPr algn="ctr">
              <a:lnSpc>
                <a:spcPts val="2103"/>
              </a:lnSpc>
              <a:spcBef>
                <a:spcPct val="0"/>
              </a:spcBef>
            </a:pPr>
            <a:r>
              <a:rPr lang="en-US" b="true" sz="1502">
                <a:solidFill>
                  <a:srgbClr val="000000"/>
                </a:solidFill>
                <a:latin typeface="Poppins Bold"/>
                <a:ea typeface="Poppins Bold"/>
                <a:cs typeface="Poppins Bold"/>
                <a:sym typeface="Poppins Bold"/>
              </a:rPr>
              <a:t>CLEAN UP SONG</a:t>
            </a:r>
          </a:p>
          <a:p>
            <a:pPr algn="ctr">
              <a:lnSpc>
                <a:spcPts val="2103"/>
              </a:lnSpc>
              <a:spcBef>
                <a:spcPct val="0"/>
              </a:spcBef>
            </a:pPr>
            <a:r>
              <a:rPr lang="en-US" b="true" sz="1502">
                <a:solidFill>
                  <a:srgbClr val="000000"/>
                </a:solidFill>
                <a:latin typeface="Poppins Bold"/>
                <a:ea typeface="Poppins Bold"/>
                <a:cs typeface="Poppins Bold"/>
                <a:sym typeface="Poppins Bold"/>
              </a:rPr>
              <a:t>MOVE LIKE ANIMALS</a:t>
            </a:r>
          </a:p>
          <a:p>
            <a:pPr algn="ctr">
              <a:lnSpc>
                <a:spcPts val="2103"/>
              </a:lnSpc>
              <a:spcBef>
                <a:spcPct val="0"/>
              </a:spcBef>
            </a:pPr>
            <a:r>
              <a:rPr lang="en-US" b="true" sz="1502">
                <a:solidFill>
                  <a:srgbClr val="000000"/>
                </a:solidFill>
                <a:latin typeface="Poppins Bold"/>
                <a:ea typeface="Poppins Bold"/>
                <a:cs typeface="Poppins Bold"/>
                <a:sym typeface="Poppins Bold"/>
              </a:rPr>
              <a:t>TAKING TURNS</a:t>
            </a:r>
          </a:p>
          <a:p>
            <a:pPr algn="ctr">
              <a:lnSpc>
                <a:spcPts val="2103"/>
              </a:lnSpc>
              <a:spcBef>
                <a:spcPct val="0"/>
              </a:spcBef>
            </a:pPr>
          </a:p>
          <a:p>
            <a:pPr algn="ctr">
              <a:lnSpc>
                <a:spcPts val="2103"/>
              </a:lnSpc>
              <a:spcBef>
                <a:spcPct val="0"/>
              </a:spcBef>
            </a:pPr>
          </a:p>
        </p:txBody>
      </p:sp>
      <p:sp>
        <p:nvSpPr>
          <p:cNvPr name="TextBox 29" id="29"/>
          <p:cNvSpPr txBox="true"/>
          <p:nvPr/>
        </p:nvSpPr>
        <p:spPr>
          <a:xfrm rot="0">
            <a:off x="2023077" y="8115380"/>
            <a:ext cx="4822447" cy="1391626"/>
          </a:xfrm>
          <a:prstGeom prst="rect">
            <a:avLst/>
          </a:prstGeom>
        </p:spPr>
        <p:txBody>
          <a:bodyPr anchor="t" rtlCol="false" tIns="0" lIns="0" bIns="0" rIns="0">
            <a:spAutoFit/>
          </a:bodyPr>
          <a:lstStyle/>
          <a:p>
            <a:pPr algn="ctr">
              <a:lnSpc>
                <a:spcPts val="1838"/>
              </a:lnSpc>
              <a:spcBef>
                <a:spcPct val="0"/>
              </a:spcBef>
            </a:pPr>
            <a:r>
              <a:rPr lang="en-US" b="true" sz="1313">
                <a:solidFill>
                  <a:srgbClr val="000000"/>
                </a:solidFill>
                <a:latin typeface="Poppins Bold"/>
                <a:ea typeface="Poppins Bold"/>
                <a:cs typeface="Poppins Bold"/>
                <a:sym typeface="Poppins Bold"/>
              </a:rPr>
              <a:t>L</a:t>
            </a:r>
            <a:r>
              <a:rPr lang="en-US" b="true" sz="1313">
                <a:solidFill>
                  <a:srgbClr val="000000"/>
                </a:solidFill>
                <a:latin typeface="Poppins Bold"/>
                <a:ea typeface="Poppins Bold"/>
                <a:cs typeface="Poppins Bold"/>
                <a:sym typeface="Poppins Bold"/>
              </a:rPr>
              <a:t>EARN THE FLOWER LIFE CYCLE, EXPAND VOCABULARY, SENSORY, REPETITIVE, CATCHY, HAND MOTIONS, USE FOR YOUR SPRING SING CONCERT! BACKING TRACK AVAILABLE. </a:t>
            </a:r>
          </a:p>
          <a:p>
            <a:pPr algn="ctr">
              <a:lnSpc>
                <a:spcPts val="1838"/>
              </a:lnSpc>
              <a:spcBef>
                <a:spcPct val="0"/>
              </a:spcBef>
            </a:pPr>
            <a:r>
              <a:rPr lang="en-US" b="true" sz="1313">
                <a:solidFill>
                  <a:srgbClr val="000000"/>
                </a:solidFill>
                <a:latin typeface="Poppins Bold"/>
                <a:ea typeface="Poppins Bold"/>
                <a:cs typeface="Poppins Bold"/>
                <a:sym typeface="Poppins Bold"/>
              </a:rPr>
              <a:t>VISUALS ON WEBSITE. </a:t>
            </a:r>
          </a:p>
          <a:p>
            <a:pPr algn="ctr">
              <a:lnSpc>
                <a:spcPts val="1838"/>
              </a:lnSpc>
              <a:spcBef>
                <a:spcPct val="0"/>
              </a:spcBef>
            </a:pP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05D26"/>
        </a:solidFill>
      </p:bgPr>
    </p:bg>
    <p:spTree>
      <p:nvGrpSpPr>
        <p:cNvPr id="1" name=""/>
        <p:cNvGrpSpPr/>
        <p:nvPr/>
      </p:nvGrpSpPr>
      <p:grpSpPr>
        <a:xfrm>
          <a:off x="0" y="0"/>
          <a:ext cx="0" cy="0"/>
          <a:chOff x="0" y="0"/>
          <a:chExt cx="0" cy="0"/>
        </a:xfrm>
      </p:grpSpPr>
      <p:grpSp>
        <p:nvGrpSpPr>
          <p:cNvPr name="Group 2" id="2"/>
          <p:cNvGrpSpPr/>
          <p:nvPr/>
        </p:nvGrpSpPr>
        <p:grpSpPr>
          <a:xfrm rot="0">
            <a:off x="-139423" y="-220018"/>
            <a:ext cx="18587269" cy="5137211"/>
            <a:chOff x="0" y="0"/>
            <a:chExt cx="4895412" cy="1353010"/>
          </a:xfrm>
        </p:grpSpPr>
        <p:sp>
          <p:nvSpPr>
            <p:cNvPr name="Freeform 3" id="3"/>
            <p:cNvSpPr/>
            <p:nvPr/>
          </p:nvSpPr>
          <p:spPr>
            <a:xfrm flipH="false" flipV="false" rot="0">
              <a:off x="0" y="0"/>
              <a:ext cx="4895412" cy="1353010"/>
            </a:xfrm>
            <a:custGeom>
              <a:avLst/>
              <a:gdLst/>
              <a:ahLst/>
              <a:cxnLst/>
              <a:rect r="r" b="b" t="t" l="l"/>
              <a:pathLst>
                <a:path h="1353010" w="4895412">
                  <a:moveTo>
                    <a:pt x="0" y="0"/>
                  </a:moveTo>
                  <a:lnTo>
                    <a:pt x="4895412" y="0"/>
                  </a:lnTo>
                  <a:lnTo>
                    <a:pt x="4895412" y="1353010"/>
                  </a:lnTo>
                  <a:lnTo>
                    <a:pt x="0" y="1353010"/>
                  </a:lnTo>
                  <a:close/>
                </a:path>
              </a:pathLst>
            </a:custGeom>
            <a:solidFill>
              <a:srgbClr val="FF95CE"/>
            </a:solidFill>
          </p:spPr>
        </p:sp>
        <p:sp>
          <p:nvSpPr>
            <p:cNvPr name="TextBox 4" id="4"/>
            <p:cNvSpPr txBox="true"/>
            <p:nvPr/>
          </p:nvSpPr>
          <p:spPr>
            <a:xfrm>
              <a:off x="0" y="-57150"/>
              <a:ext cx="4895412" cy="1410160"/>
            </a:xfrm>
            <a:prstGeom prst="rect">
              <a:avLst/>
            </a:prstGeom>
          </p:spPr>
          <p:txBody>
            <a:bodyPr anchor="ctr" rtlCol="false" tIns="50800" lIns="50800" bIns="50800" rIns="50800"/>
            <a:lstStyle/>
            <a:p>
              <a:pPr algn="ctr">
                <a:lnSpc>
                  <a:spcPts val="3272"/>
                </a:lnSpc>
              </a:pPr>
            </a:p>
          </p:txBody>
        </p:sp>
      </p:grpSp>
      <p:grpSp>
        <p:nvGrpSpPr>
          <p:cNvPr name="Group 5" id="5"/>
          <p:cNvGrpSpPr/>
          <p:nvPr/>
        </p:nvGrpSpPr>
        <p:grpSpPr>
          <a:xfrm rot="-96987">
            <a:off x="941897" y="1790301"/>
            <a:ext cx="16203987" cy="8269797"/>
            <a:chOff x="0" y="0"/>
            <a:chExt cx="6034007" cy="3079490"/>
          </a:xfrm>
        </p:grpSpPr>
        <p:sp>
          <p:nvSpPr>
            <p:cNvPr name="Freeform 6" id="6"/>
            <p:cNvSpPr/>
            <p:nvPr/>
          </p:nvSpPr>
          <p:spPr>
            <a:xfrm flipH="false" flipV="false" rot="0">
              <a:off x="0" y="0"/>
              <a:ext cx="6034007" cy="3079490"/>
            </a:xfrm>
            <a:custGeom>
              <a:avLst/>
              <a:gdLst/>
              <a:ahLst/>
              <a:cxnLst/>
              <a:rect r="r" b="b" t="t" l="l"/>
              <a:pathLst>
                <a:path h="3079490" w="6034007">
                  <a:moveTo>
                    <a:pt x="0" y="0"/>
                  </a:moveTo>
                  <a:lnTo>
                    <a:pt x="6034007" y="0"/>
                  </a:lnTo>
                  <a:lnTo>
                    <a:pt x="6034007" y="3079490"/>
                  </a:lnTo>
                  <a:lnTo>
                    <a:pt x="0" y="3079490"/>
                  </a:lnTo>
                  <a:close/>
                </a:path>
              </a:pathLst>
            </a:custGeom>
            <a:solidFill>
              <a:srgbClr val="FFEEC8"/>
            </a:solidFill>
          </p:spPr>
        </p:sp>
        <p:sp>
          <p:nvSpPr>
            <p:cNvPr name="TextBox 7" id="7"/>
            <p:cNvSpPr txBox="true"/>
            <p:nvPr/>
          </p:nvSpPr>
          <p:spPr>
            <a:xfrm>
              <a:off x="0" y="-57150"/>
              <a:ext cx="6034007" cy="3136640"/>
            </a:xfrm>
            <a:prstGeom prst="rect">
              <a:avLst/>
            </a:prstGeom>
          </p:spPr>
          <p:txBody>
            <a:bodyPr anchor="ctr" rtlCol="false" tIns="50800" lIns="50800" bIns="50800" rIns="50800"/>
            <a:lstStyle/>
            <a:p>
              <a:pPr algn="ctr">
                <a:lnSpc>
                  <a:spcPts val="3272"/>
                </a:lnSpc>
              </a:pPr>
            </a:p>
            <a:p>
              <a:pPr algn="ctr">
                <a:lnSpc>
                  <a:spcPts val="3272"/>
                </a:lnSpc>
              </a:pPr>
            </a:p>
          </p:txBody>
        </p:sp>
      </p:grpSp>
      <p:grpSp>
        <p:nvGrpSpPr>
          <p:cNvPr name="Group 8" id="8"/>
          <p:cNvGrpSpPr/>
          <p:nvPr/>
        </p:nvGrpSpPr>
        <p:grpSpPr>
          <a:xfrm rot="-96987">
            <a:off x="513049" y="334604"/>
            <a:ext cx="9259611" cy="1382885"/>
            <a:chOff x="0" y="0"/>
            <a:chExt cx="3448075" cy="514956"/>
          </a:xfrm>
        </p:grpSpPr>
        <p:sp>
          <p:nvSpPr>
            <p:cNvPr name="Freeform 9" id="9"/>
            <p:cNvSpPr/>
            <p:nvPr/>
          </p:nvSpPr>
          <p:spPr>
            <a:xfrm flipH="false" flipV="false" rot="0">
              <a:off x="0" y="0"/>
              <a:ext cx="3448075" cy="514956"/>
            </a:xfrm>
            <a:custGeom>
              <a:avLst/>
              <a:gdLst/>
              <a:ahLst/>
              <a:cxnLst/>
              <a:rect r="r" b="b" t="t" l="l"/>
              <a:pathLst>
                <a:path h="514956" w="3448075">
                  <a:moveTo>
                    <a:pt x="0" y="0"/>
                  </a:moveTo>
                  <a:lnTo>
                    <a:pt x="3448075" y="0"/>
                  </a:lnTo>
                  <a:lnTo>
                    <a:pt x="3448075" y="514956"/>
                  </a:lnTo>
                  <a:lnTo>
                    <a:pt x="0" y="514956"/>
                  </a:lnTo>
                  <a:close/>
                </a:path>
              </a:pathLst>
            </a:custGeom>
            <a:solidFill>
              <a:srgbClr val="FBCF29"/>
            </a:solidFill>
          </p:spPr>
        </p:sp>
        <p:sp>
          <p:nvSpPr>
            <p:cNvPr name="TextBox 10" id="10"/>
            <p:cNvSpPr txBox="true"/>
            <p:nvPr/>
          </p:nvSpPr>
          <p:spPr>
            <a:xfrm>
              <a:off x="0" y="-57150"/>
              <a:ext cx="3448075" cy="572106"/>
            </a:xfrm>
            <a:prstGeom prst="rect">
              <a:avLst/>
            </a:prstGeom>
          </p:spPr>
          <p:txBody>
            <a:bodyPr anchor="ctr" rtlCol="false" tIns="50800" lIns="50800" bIns="50800" rIns="50800"/>
            <a:lstStyle/>
            <a:p>
              <a:pPr algn="ctr">
                <a:lnSpc>
                  <a:spcPts val="3272"/>
                </a:lnSpc>
              </a:pPr>
            </a:p>
          </p:txBody>
        </p:sp>
      </p:grpSp>
      <p:sp>
        <p:nvSpPr>
          <p:cNvPr name="Freeform 11" id="11"/>
          <p:cNvSpPr/>
          <p:nvPr/>
        </p:nvSpPr>
        <p:spPr>
          <a:xfrm flipH="false" flipV="false" rot="0">
            <a:off x="15940682" y="8830243"/>
            <a:ext cx="2102497" cy="1413929"/>
          </a:xfrm>
          <a:custGeom>
            <a:avLst/>
            <a:gdLst/>
            <a:ahLst/>
            <a:cxnLst/>
            <a:rect r="r" b="b" t="t" l="l"/>
            <a:pathLst>
              <a:path h="1413929" w="2102497">
                <a:moveTo>
                  <a:pt x="0" y="0"/>
                </a:moveTo>
                <a:lnTo>
                  <a:pt x="2102497" y="0"/>
                </a:lnTo>
                <a:lnTo>
                  <a:pt x="2102497" y="1413929"/>
                </a:lnTo>
                <a:lnTo>
                  <a:pt x="0" y="14139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378385" y="5570364"/>
            <a:ext cx="3111977" cy="4673808"/>
          </a:xfrm>
          <a:custGeom>
            <a:avLst/>
            <a:gdLst/>
            <a:ahLst/>
            <a:cxnLst/>
            <a:rect r="r" b="b" t="t" l="l"/>
            <a:pathLst>
              <a:path h="4673808" w="3111977">
                <a:moveTo>
                  <a:pt x="0" y="0"/>
                </a:moveTo>
                <a:lnTo>
                  <a:pt x="3111978" y="0"/>
                </a:lnTo>
                <a:lnTo>
                  <a:pt x="3111978" y="4673808"/>
                </a:lnTo>
                <a:lnTo>
                  <a:pt x="0" y="4673808"/>
                </a:lnTo>
                <a:lnTo>
                  <a:pt x="0" y="0"/>
                </a:lnTo>
                <a:close/>
              </a:path>
            </a:pathLst>
          </a:custGeom>
          <a:blipFill>
            <a:blip r:embed="rId4"/>
            <a:stretch>
              <a:fillRect l="0" t="0" r="0" b="0"/>
            </a:stretch>
          </a:blipFill>
        </p:spPr>
      </p:sp>
      <p:sp>
        <p:nvSpPr>
          <p:cNvPr name="Freeform 13" id="13"/>
          <p:cNvSpPr/>
          <p:nvPr/>
        </p:nvSpPr>
        <p:spPr>
          <a:xfrm flipH="false" flipV="false" rot="0">
            <a:off x="2368806" y="3326073"/>
            <a:ext cx="4488581" cy="4488581"/>
          </a:xfrm>
          <a:custGeom>
            <a:avLst/>
            <a:gdLst/>
            <a:ahLst/>
            <a:cxnLst/>
            <a:rect r="r" b="b" t="t" l="l"/>
            <a:pathLst>
              <a:path h="4488581" w="4488581">
                <a:moveTo>
                  <a:pt x="0" y="0"/>
                </a:moveTo>
                <a:lnTo>
                  <a:pt x="4488580" y="0"/>
                </a:lnTo>
                <a:lnTo>
                  <a:pt x="4488580" y="4488581"/>
                </a:lnTo>
                <a:lnTo>
                  <a:pt x="0" y="4488581"/>
                </a:lnTo>
                <a:lnTo>
                  <a:pt x="0" y="0"/>
                </a:lnTo>
                <a:close/>
              </a:path>
            </a:pathLst>
          </a:custGeom>
          <a:blipFill>
            <a:blip r:embed="rId5"/>
            <a:stretch>
              <a:fillRect l="0" t="0" r="0" b="0"/>
            </a:stretch>
          </a:blipFill>
        </p:spPr>
      </p:sp>
      <p:sp>
        <p:nvSpPr>
          <p:cNvPr name="TextBox 14" id="14"/>
          <p:cNvSpPr txBox="true"/>
          <p:nvPr/>
        </p:nvSpPr>
        <p:spPr>
          <a:xfrm rot="0">
            <a:off x="-2373837" y="711256"/>
            <a:ext cx="15033382" cy="821720"/>
          </a:xfrm>
          <a:prstGeom prst="rect">
            <a:avLst/>
          </a:prstGeom>
        </p:spPr>
        <p:txBody>
          <a:bodyPr anchor="t" rtlCol="false" tIns="0" lIns="0" bIns="0" rIns="0">
            <a:spAutoFit/>
          </a:bodyPr>
          <a:lstStyle/>
          <a:p>
            <a:pPr algn="ctr">
              <a:lnSpc>
                <a:spcPts val="6257"/>
              </a:lnSpc>
            </a:pPr>
            <a:r>
              <a:rPr lang="en-US" sz="5793">
                <a:solidFill>
                  <a:srgbClr val="000000"/>
                </a:solidFill>
                <a:latin typeface="Marty Two"/>
                <a:ea typeface="Marty Two"/>
                <a:cs typeface="Marty Two"/>
                <a:sym typeface="Marty Two"/>
              </a:rPr>
              <a:t>ASHLEY MILLS MONAGHAN</a:t>
            </a:r>
          </a:p>
        </p:txBody>
      </p:sp>
      <p:sp>
        <p:nvSpPr>
          <p:cNvPr name="TextBox 15" id="15"/>
          <p:cNvSpPr txBox="true"/>
          <p:nvPr/>
        </p:nvSpPr>
        <p:spPr>
          <a:xfrm rot="0">
            <a:off x="7864704" y="2392347"/>
            <a:ext cx="9127227" cy="7347881"/>
          </a:xfrm>
          <a:prstGeom prst="rect">
            <a:avLst/>
          </a:prstGeom>
        </p:spPr>
        <p:txBody>
          <a:bodyPr anchor="t" rtlCol="false" tIns="0" lIns="0" bIns="0" rIns="0">
            <a:spAutoFit/>
          </a:bodyPr>
          <a:lstStyle/>
          <a:p>
            <a:pPr algn="ctr">
              <a:lnSpc>
                <a:spcPts val="3076"/>
              </a:lnSpc>
              <a:spcBef>
                <a:spcPct val="0"/>
              </a:spcBef>
            </a:pPr>
            <a:r>
              <a:rPr lang="en-US" b="true" sz="2197">
                <a:solidFill>
                  <a:srgbClr val="000000"/>
                </a:solidFill>
                <a:latin typeface="Poppins Bold"/>
                <a:ea typeface="Poppins Bold"/>
                <a:cs typeface="Poppins Bold"/>
                <a:sym typeface="Poppins Bold"/>
              </a:rPr>
              <a:t>‘A LITTLE </a:t>
            </a:r>
            <a:r>
              <a:rPr lang="en-US" b="true" sz="2197">
                <a:solidFill>
                  <a:srgbClr val="000000"/>
                </a:solidFill>
                <a:latin typeface="Poppins Bold"/>
                <a:ea typeface="Poppins Bold"/>
                <a:cs typeface="Poppins Bold"/>
                <a:sym typeface="Poppins Bold"/>
              </a:rPr>
              <a:t>GOES A LONG WAY’ </a:t>
            </a:r>
          </a:p>
          <a:p>
            <a:pPr algn="ctr">
              <a:lnSpc>
                <a:spcPts val="3076"/>
              </a:lnSpc>
              <a:spcBef>
                <a:spcPct val="0"/>
              </a:spcBef>
            </a:pPr>
          </a:p>
          <a:p>
            <a:pPr algn="ctr" marL="474383" indent="-237191" lvl="1">
              <a:lnSpc>
                <a:spcPts val="3076"/>
              </a:lnSpc>
              <a:spcBef>
                <a:spcPct val="0"/>
              </a:spcBef>
              <a:buFont typeface="Arial"/>
              <a:buChar char="•"/>
            </a:pPr>
            <a:r>
              <a:rPr lang="en-US" b="true" sz="2197">
                <a:solidFill>
                  <a:srgbClr val="000000"/>
                </a:solidFill>
                <a:latin typeface="Poppins Bold"/>
                <a:ea typeface="Poppins Bold"/>
                <a:cs typeface="Poppins Bold"/>
                <a:sym typeface="Poppins Bold"/>
              </a:rPr>
              <a:t>USE AT THE BEGINNING OF THE YEAR TO REITERATE CLASSROOM RULES </a:t>
            </a:r>
          </a:p>
          <a:p>
            <a:pPr algn="ctr" marL="474383" indent="-237191" lvl="1">
              <a:lnSpc>
                <a:spcPts val="3076"/>
              </a:lnSpc>
              <a:spcBef>
                <a:spcPct val="0"/>
              </a:spcBef>
              <a:buFont typeface="Arial"/>
              <a:buChar char="•"/>
            </a:pPr>
            <a:r>
              <a:rPr lang="en-US" b="true" sz="2197">
                <a:solidFill>
                  <a:srgbClr val="000000"/>
                </a:solidFill>
                <a:latin typeface="Poppins Bold"/>
                <a:ea typeface="Poppins Bold"/>
                <a:cs typeface="Poppins Bold"/>
                <a:sym typeface="Poppins Bold"/>
              </a:rPr>
              <a:t>USE AROUND EARTH DAY (OR EVERYDAY!) TO TEACH THE IMPORTANCE OF MODERATION, CONSERVATION AND PRESERVATION</a:t>
            </a:r>
          </a:p>
          <a:p>
            <a:pPr algn="ctr" marL="474383" indent="-237191" lvl="1">
              <a:lnSpc>
                <a:spcPts val="3076"/>
              </a:lnSpc>
              <a:spcBef>
                <a:spcPct val="0"/>
              </a:spcBef>
              <a:buFont typeface="Arial"/>
              <a:buChar char="•"/>
            </a:pPr>
            <a:r>
              <a:rPr lang="en-US" b="true" sz="2197">
                <a:solidFill>
                  <a:srgbClr val="000000"/>
                </a:solidFill>
                <a:latin typeface="Poppins Bold"/>
                <a:ea typeface="Poppins Bold"/>
                <a:cs typeface="Poppins Bold"/>
                <a:sym typeface="Poppins Bold"/>
              </a:rPr>
              <a:t>VISIT WEBSITE MONTHLY FOR NEW ACTIVITY</a:t>
            </a:r>
          </a:p>
          <a:p>
            <a:pPr algn="ctr" marL="474383" indent="-237191" lvl="1">
              <a:lnSpc>
                <a:spcPts val="3076"/>
              </a:lnSpc>
              <a:spcBef>
                <a:spcPct val="0"/>
              </a:spcBef>
              <a:buFont typeface="Arial"/>
              <a:buChar char="•"/>
            </a:pPr>
            <a:r>
              <a:rPr lang="en-US" b="true" sz="2197">
                <a:solidFill>
                  <a:srgbClr val="000000"/>
                </a:solidFill>
                <a:latin typeface="Poppins Bold"/>
                <a:ea typeface="Poppins Bold"/>
                <a:cs typeface="Poppins Bold"/>
                <a:sym typeface="Poppins Bold"/>
              </a:rPr>
              <a:t>NEW SONG COMING SOON! </a:t>
            </a:r>
          </a:p>
          <a:p>
            <a:pPr algn="ctr" marL="474383" indent="-237191" lvl="1">
              <a:lnSpc>
                <a:spcPts val="3076"/>
              </a:lnSpc>
              <a:spcBef>
                <a:spcPct val="0"/>
              </a:spcBef>
              <a:buFont typeface="Arial"/>
              <a:buChar char="•"/>
            </a:pPr>
            <a:r>
              <a:rPr lang="en-US" b="true" sz="2197">
                <a:solidFill>
                  <a:srgbClr val="000000"/>
                </a:solidFill>
                <a:latin typeface="Poppins Bold"/>
                <a:ea typeface="Poppins Bold"/>
                <a:cs typeface="Poppins Bold"/>
                <a:sym typeface="Poppins Bold"/>
              </a:rPr>
              <a:t>AVAILABLE ON AUDIBLE AND STREAMING EVERYWHERE</a:t>
            </a:r>
          </a:p>
          <a:p>
            <a:pPr algn="ctr" marL="474383" indent="-237191" lvl="1">
              <a:lnSpc>
                <a:spcPts val="3076"/>
              </a:lnSpc>
              <a:spcBef>
                <a:spcPct val="0"/>
              </a:spcBef>
              <a:buFont typeface="Arial"/>
              <a:buChar char="•"/>
            </a:pPr>
            <a:r>
              <a:rPr lang="en-US" b="true" sz="2197">
                <a:solidFill>
                  <a:srgbClr val="000000"/>
                </a:solidFill>
                <a:latin typeface="Poppins Bold"/>
                <a:ea typeface="Poppins Bold"/>
                <a:cs typeface="Poppins Bold"/>
                <a:sym typeface="Poppins Bold"/>
              </a:rPr>
              <a:t>DOWNLOAD YOUR FREE COPY OF AUDIO BOOK ON WEBSITE NOW (EXPIRES MONDAY)</a:t>
            </a:r>
          </a:p>
          <a:p>
            <a:pPr algn="ctr" marL="474383" indent="-237191" lvl="1">
              <a:lnSpc>
                <a:spcPts val="3076"/>
              </a:lnSpc>
              <a:spcBef>
                <a:spcPct val="0"/>
              </a:spcBef>
              <a:buFont typeface="Arial"/>
              <a:buChar char="•"/>
            </a:pPr>
            <a:r>
              <a:rPr lang="en-US" b="true" sz="2197">
                <a:solidFill>
                  <a:srgbClr val="000000"/>
                </a:solidFill>
                <a:latin typeface="Poppins Bold"/>
                <a:ea typeface="Poppins Bold"/>
                <a:cs typeface="Poppins Bold"/>
                <a:sym typeface="Poppins Bold"/>
              </a:rPr>
              <a:t>ART PROJECT ONLY WORKS WHEN YOU USE ONLY WHAT YOU NEED! </a:t>
            </a:r>
          </a:p>
          <a:p>
            <a:pPr algn="ctr" marL="474383" indent="-237191" lvl="1">
              <a:lnSpc>
                <a:spcPts val="3076"/>
              </a:lnSpc>
              <a:spcBef>
                <a:spcPct val="0"/>
              </a:spcBef>
              <a:buFont typeface="Arial"/>
              <a:buChar char="•"/>
            </a:pPr>
            <a:r>
              <a:rPr lang="en-US" b="true" sz="2197">
                <a:solidFill>
                  <a:srgbClr val="000000"/>
                </a:solidFill>
                <a:latin typeface="Poppins Bold"/>
                <a:ea typeface="Poppins Bold"/>
                <a:cs typeface="Poppins Bold"/>
                <a:sym typeface="Poppins Bold"/>
              </a:rPr>
              <a:t>WATCH VIDEO OF THE BOOK AND LEARN HOW TO DRAW SAUSAGES WITH VIVIAN! </a:t>
            </a:r>
          </a:p>
          <a:p>
            <a:pPr algn="ctr" marL="474383" indent="-237191" lvl="1">
              <a:lnSpc>
                <a:spcPts val="3076"/>
              </a:lnSpc>
              <a:spcBef>
                <a:spcPct val="0"/>
              </a:spcBef>
              <a:buFont typeface="Arial"/>
              <a:buChar char="•"/>
            </a:pPr>
            <a:r>
              <a:rPr lang="en-US" b="true" sz="2197">
                <a:solidFill>
                  <a:srgbClr val="000000"/>
                </a:solidFill>
                <a:latin typeface="Poppins Bold"/>
                <a:ea typeface="Poppins Bold"/>
                <a:cs typeface="Poppins Bold"/>
                <a:sym typeface="Poppins Bold"/>
              </a:rPr>
              <a:t>AVAILABLE FOR PURCHASE (LIMITED COPIES $14) AND ON AMAZON</a:t>
            </a:r>
          </a:p>
          <a:p>
            <a:pPr algn="ctr">
              <a:lnSpc>
                <a:spcPts val="3076"/>
              </a:lnSpc>
              <a:spcBef>
                <a:spcPct val="0"/>
              </a:spcBef>
            </a:pP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05D26"/>
        </a:solidFill>
      </p:bgPr>
    </p:bg>
    <p:spTree>
      <p:nvGrpSpPr>
        <p:cNvPr id="1" name=""/>
        <p:cNvGrpSpPr/>
        <p:nvPr/>
      </p:nvGrpSpPr>
      <p:grpSpPr>
        <a:xfrm>
          <a:off x="0" y="0"/>
          <a:ext cx="0" cy="0"/>
          <a:chOff x="0" y="0"/>
          <a:chExt cx="0" cy="0"/>
        </a:xfrm>
      </p:grpSpPr>
      <p:grpSp>
        <p:nvGrpSpPr>
          <p:cNvPr name="Group 2" id="2"/>
          <p:cNvGrpSpPr/>
          <p:nvPr/>
        </p:nvGrpSpPr>
        <p:grpSpPr>
          <a:xfrm rot="0">
            <a:off x="-139423" y="-220018"/>
            <a:ext cx="18587269" cy="5137211"/>
            <a:chOff x="0" y="0"/>
            <a:chExt cx="4895412" cy="1353010"/>
          </a:xfrm>
        </p:grpSpPr>
        <p:sp>
          <p:nvSpPr>
            <p:cNvPr name="Freeform 3" id="3"/>
            <p:cNvSpPr/>
            <p:nvPr/>
          </p:nvSpPr>
          <p:spPr>
            <a:xfrm flipH="false" flipV="false" rot="0">
              <a:off x="0" y="0"/>
              <a:ext cx="4895412" cy="1353010"/>
            </a:xfrm>
            <a:custGeom>
              <a:avLst/>
              <a:gdLst/>
              <a:ahLst/>
              <a:cxnLst/>
              <a:rect r="r" b="b" t="t" l="l"/>
              <a:pathLst>
                <a:path h="1353010" w="4895412">
                  <a:moveTo>
                    <a:pt x="0" y="0"/>
                  </a:moveTo>
                  <a:lnTo>
                    <a:pt x="4895412" y="0"/>
                  </a:lnTo>
                  <a:lnTo>
                    <a:pt x="4895412" y="1353010"/>
                  </a:lnTo>
                  <a:lnTo>
                    <a:pt x="0" y="1353010"/>
                  </a:lnTo>
                  <a:close/>
                </a:path>
              </a:pathLst>
            </a:custGeom>
            <a:solidFill>
              <a:srgbClr val="FF95CE"/>
            </a:solidFill>
          </p:spPr>
        </p:sp>
        <p:sp>
          <p:nvSpPr>
            <p:cNvPr name="TextBox 4" id="4"/>
            <p:cNvSpPr txBox="true"/>
            <p:nvPr/>
          </p:nvSpPr>
          <p:spPr>
            <a:xfrm>
              <a:off x="0" y="-57150"/>
              <a:ext cx="4895412" cy="1410160"/>
            </a:xfrm>
            <a:prstGeom prst="rect">
              <a:avLst/>
            </a:prstGeom>
          </p:spPr>
          <p:txBody>
            <a:bodyPr anchor="ctr" rtlCol="false" tIns="50800" lIns="50800" bIns="50800" rIns="50800"/>
            <a:lstStyle/>
            <a:p>
              <a:pPr algn="ctr">
                <a:lnSpc>
                  <a:spcPts val="3272"/>
                </a:lnSpc>
              </a:pPr>
            </a:p>
          </p:txBody>
        </p:sp>
      </p:grpSp>
      <p:grpSp>
        <p:nvGrpSpPr>
          <p:cNvPr name="Group 5" id="5"/>
          <p:cNvGrpSpPr/>
          <p:nvPr/>
        </p:nvGrpSpPr>
        <p:grpSpPr>
          <a:xfrm rot="-96987">
            <a:off x="941897" y="1790301"/>
            <a:ext cx="16203987" cy="8269797"/>
            <a:chOff x="0" y="0"/>
            <a:chExt cx="6034007" cy="3079490"/>
          </a:xfrm>
        </p:grpSpPr>
        <p:sp>
          <p:nvSpPr>
            <p:cNvPr name="Freeform 6" id="6"/>
            <p:cNvSpPr/>
            <p:nvPr/>
          </p:nvSpPr>
          <p:spPr>
            <a:xfrm flipH="false" flipV="false" rot="0">
              <a:off x="0" y="0"/>
              <a:ext cx="6034007" cy="3079490"/>
            </a:xfrm>
            <a:custGeom>
              <a:avLst/>
              <a:gdLst/>
              <a:ahLst/>
              <a:cxnLst/>
              <a:rect r="r" b="b" t="t" l="l"/>
              <a:pathLst>
                <a:path h="3079490" w="6034007">
                  <a:moveTo>
                    <a:pt x="0" y="0"/>
                  </a:moveTo>
                  <a:lnTo>
                    <a:pt x="6034007" y="0"/>
                  </a:lnTo>
                  <a:lnTo>
                    <a:pt x="6034007" y="3079490"/>
                  </a:lnTo>
                  <a:lnTo>
                    <a:pt x="0" y="3079490"/>
                  </a:lnTo>
                  <a:close/>
                </a:path>
              </a:pathLst>
            </a:custGeom>
            <a:solidFill>
              <a:srgbClr val="FFEEC8"/>
            </a:solidFill>
          </p:spPr>
        </p:sp>
        <p:sp>
          <p:nvSpPr>
            <p:cNvPr name="TextBox 7" id="7"/>
            <p:cNvSpPr txBox="true"/>
            <p:nvPr/>
          </p:nvSpPr>
          <p:spPr>
            <a:xfrm>
              <a:off x="0" y="-57150"/>
              <a:ext cx="6034007" cy="3136640"/>
            </a:xfrm>
            <a:prstGeom prst="rect">
              <a:avLst/>
            </a:prstGeom>
          </p:spPr>
          <p:txBody>
            <a:bodyPr anchor="ctr" rtlCol="false" tIns="50800" lIns="50800" bIns="50800" rIns="50800"/>
            <a:lstStyle/>
            <a:p>
              <a:pPr algn="ctr">
                <a:lnSpc>
                  <a:spcPts val="3272"/>
                </a:lnSpc>
              </a:pPr>
            </a:p>
            <a:p>
              <a:pPr algn="ctr">
                <a:lnSpc>
                  <a:spcPts val="3272"/>
                </a:lnSpc>
              </a:pPr>
            </a:p>
          </p:txBody>
        </p:sp>
      </p:grpSp>
      <p:grpSp>
        <p:nvGrpSpPr>
          <p:cNvPr name="Group 8" id="8"/>
          <p:cNvGrpSpPr/>
          <p:nvPr/>
        </p:nvGrpSpPr>
        <p:grpSpPr>
          <a:xfrm rot="-96987">
            <a:off x="513049" y="334604"/>
            <a:ext cx="9259611" cy="1382885"/>
            <a:chOff x="0" y="0"/>
            <a:chExt cx="3448075" cy="514956"/>
          </a:xfrm>
        </p:grpSpPr>
        <p:sp>
          <p:nvSpPr>
            <p:cNvPr name="Freeform 9" id="9"/>
            <p:cNvSpPr/>
            <p:nvPr/>
          </p:nvSpPr>
          <p:spPr>
            <a:xfrm flipH="false" flipV="false" rot="0">
              <a:off x="0" y="0"/>
              <a:ext cx="3448075" cy="514956"/>
            </a:xfrm>
            <a:custGeom>
              <a:avLst/>
              <a:gdLst/>
              <a:ahLst/>
              <a:cxnLst/>
              <a:rect r="r" b="b" t="t" l="l"/>
              <a:pathLst>
                <a:path h="514956" w="3448075">
                  <a:moveTo>
                    <a:pt x="0" y="0"/>
                  </a:moveTo>
                  <a:lnTo>
                    <a:pt x="3448075" y="0"/>
                  </a:lnTo>
                  <a:lnTo>
                    <a:pt x="3448075" y="514956"/>
                  </a:lnTo>
                  <a:lnTo>
                    <a:pt x="0" y="514956"/>
                  </a:lnTo>
                  <a:close/>
                </a:path>
              </a:pathLst>
            </a:custGeom>
            <a:solidFill>
              <a:srgbClr val="FBCF29"/>
            </a:solidFill>
          </p:spPr>
        </p:sp>
        <p:sp>
          <p:nvSpPr>
            <p:cNvPr name="TextBox 10" id="10"/>
            <p:cNvSpPr txBox="true"/>
            <p:nvPr/>
          </p:nvSpPr>
          <p:spPr>
            <a:xfrm>
              <a:off x="0" y="-57150"/>
              <a:ext cx="3448075" cy="572106"/>
            </a:xfrm>
            <a:prstGeom prst="rect">
              <a:avLst/>
            </a:prstGeom>
          </p:spPr>
          <p:txBody>
            <a:bodyPr anchor="ctr" rtlCol="false" tIns="50800" lIns="50800" bIns="50800" rIns="50800"/>
            <a:lstStyle/>
            <a:p>
              <a:pPr algn="ctr">
                <a:lnSpc>
                  <a:spcPts val="3272"/>
                </a:lnSpc>
              </a:pPr>
            </a:p>
          </p:txBody>
        </p:sp>
      </p:grpSp>
      <p:sp>
        <p:nvSpPr>
          <p:cNvPr name="Freeform 11" id="11"/>
          <p:cNvSpPr/>
          <p:nvPr/>
        </p:nvSpPr>
        <p:spPr>
          <a:xfrm flipH="false" flipV="false" rot="0">
            <a:off x="15940682" y="8830243"/>
            <a:ext cx="2102497" cy="1413929"/>
          </a:xfrm>
          <a:custGeom>
            <a:avLst/>
            <a:gdLst/>
            <a:ahLst/>
            <a:cxnLst/>
            <a:rect r="r" b="b" t="t" l="l"/>
            <a:pathLst>
              <a:path h="1413929" w="2102497">
                <a:moveTo>
                  <a:pt x="0" y="0"/>
                </a:moveTo>
                <a:lnTo>
                  <a:pt x="2102497" y="0"/>
                </a:lnTo>
                <a:lnTo>
                  <a:pt x="2102497" y="1413929"/>
                </a:lnTo>
                <a:lnTo>
                  <a:pt x="0" y="14139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378385" y="5570364"/>
            <a:ext cx="3111977" cy="4673808"/>
          </a:xfrm>
          <a:custGeom>
            <a:avLst/>
            <a:gdLst/>
            <a:ahLst/>
            <a:cxnLst/>
            <a:rect r="r" b="b" t="t" l="l"/>
            <a:pathLst>
              <a:path h="4673808" w="3111977">
                <a:moveTo>
                  <a:pt x="0" y="0"/>
                </a:moveTo>
                <a:lnTo>
                  <a:pt x="3111978" y="0"/>
                </a:lnTo>
                <a:lnTo>
                  <a:pt x="3111978" y="4673808"/>
                </a:lnTo>
                <a:lnTo>
                  <a:pt x="0" y="4673808"/>
                </a:lnTo>
                <a:lnTo>
                  <a:pt x="0" y="0"/>
                </a:lnTo>
                <a:close/>
              </a:path>
            </a:pathLst>
          </a:custGeom>
          <a:blipFill>
            <a:blip r:embed="rId4"/>
            <a:stretch>
              <a:fillRect l="0" t="0" r="0" b="0"/>
            </a:stretch>
          </a:blipFill>
        </p:spPr>
      </p:sp>
      <p:sp>
        <p:nvSpPr>
          <p:cNvPr name="Freeform 13" id="13"/>
          <p:cNvSpPr/>
          <p:nvPr/>
        </p:nvSpPr>
        <p:spPr>
          <a:xfrm flipH="false" flipV="false" rot="0">
            <a:off x="1469876" y="1965021"/>
            <a:ext cx="3303873" cy="4129842"/>
          </a:xfrm>
          <a:custGeom>
            <a:avLst/>
            <a:gdLst/>
            <a:ahLst/>
            <a:cxnLst/>
            <a:rect r="r" b="b" t="t" l="l"/>
            <a:pathLst>
              <a:path h="4129842" w="3303873">
                <a:moveTo>
                  <a:pt x="0" y="0"/>
                </a:moveTo>
                <a:lnTo>
                  <a:pt x="3303874" y="0"/>
                </a:lnTo>
                <a:lnTo>
                  <a:pt x="3303874" y="4129842"/>
                </a:lnTo>
                <a:lnTo>
                  <a:pt x="0" y="4129842"/>
                </a:lnTo>
                <a:lnTo>
                  <a:pt x="0" y="0"/>
                </a:lnTo>
                <a:close/>
              </a:path>
            </a:pathLst>
          </a:custGeom>
          <a:blipFill>
            <a:blip r:embed="rId5"/>
            <a:stretch>
              <a:fillRect l="0" t="0" r="0" b="0"/>
            </a:stretch>
          </a:blipFill>
        </p:spPr>
      </p:sp>
      <p:sp>
        <p:nvSpPr>
          <p:cNvPr name="Freeform 14" id="14"/>
          <p:cNvSpPr/>
          <p:nvPr/>
        </p:nvSpPr>
        <p:spPr>
          <a:xfrm flipH="false" flipV="false" rot="0">
            <a:off x="3423987" y="3647686"/>
            <a:ext cx="2820370" cy="3525462"/>
          </a:xfrm>
          <a:custGeom>
            <a:avLst/>
            <a:gdLst/>
            <a:ahLst/>
            <a:cxnLst/>
            <a:rect r="r" b="b" t="t" l="l"/>
            <a:pathLst>
              <a:path h="3525462" w="2820370">
                <a:moveTo>
                  <a:pt x="0" y="0"/>
                </a:moveTo>
                <a:lnTo>
                  <a:pt x="2820370" y="0"/>
                </a:lnTo>
                <a:lnTo>
                  <a:pt x="2820370" y="3525463"/>
                </a:lnTo>
                <a:lnTo>
                  <a:pt x="0" y="3525463"/>
                </a:lnTo>
                <a:lnTo>
                  <a:pt x="0" y="0"/>
                </a:lnTo>
                <a:close/>
              </a:path>
            </a:pathLst>
          </a:custGeom>
          <a:blipFill>
            <a:blip r:embed="rId6"/>
            <a:stretch>
              <a:fillRect l="0" t="0" r="0" b="0"/>
            </a:stretch>
          </a:blipFill>
        </p:spPr>
      </p:sp>
      <p:sp>
        <p:nvSpPr>
          <p:cNvPr name="Freeform 15" id="15"/>
          <p:cNvSpPr/>
          <p:nvPr/>
        </p:nvSpPr>
        <p:spPr>
          <a:xfrm flipH="false" flipV="false" rot="0">
            <a:off x="6501094" y="5214137"/>
            <a:ext cx="2727221" cy="2693130"/>
          </a:xfrm>
          <a:custGeom>
            <a:avLst/>
            <a:gdLst/>
            <a:ahLst/>
            <a:cxnLst/>
            <a:rect r="r" b="b" t="t" l="l"/>
            <a:pathLst>
              <a:path h="2693130" w="2727221">
                <a:moveTo>
                  <a:pt x="0" y="0"/>
                </a:moveTo>
                <a:lnTo>
                  <a:pt x="2727220" y="0"/>
                </a:lnTo>
                <a:lnTo>
                  <a:pt x="2727220" y="2693131"/>
                </a:lnTo>
                <a:lnTo>
                  <a:pt x="0" y="2693131"/>
                </a:lnTo>
                <a:lnTo>
                  <a:pt x="0" y="0"/>
                </a:lnTo>
                <a:close/>
              </a:path>
            </a:pathLst>
          </a:custGeom>
          <a:blipFill>
            <a:blip r:embed="rId7"/>
            <a:stretch>
              <a:fillRect l="0" t="0" r="0" b="0"/>
            </a:stretch>
          </a:blipFill>
        </p:spPr>
      </p:sp>
      <p:sp>
        <p:nvSpPr>
          <p:cNvPr name="Freeform 16" id="16"/>
          <p:cNvSpPr/>
          <p:nvPr/>
        </p:nvSpPr>
        <p:spPr>
          <a:xfrm flipH="false" flipV="false" rot="0">
            <a:off x="12249001" y="4070493"/>
            <a:ext cx="3091799" cy="4122399"/>
          </a:xfrm>
          <a:custGeom>
            <a:avLst/>
            <a:gdLst/>
            <a:ahLst/>
            <a:cxnLst/>
            <a:rect r="r" b="b" t="t" l="l"/>
            <a:pathLst>
              <a:path h="4122399" w="3091799">
                <a:moveTo>
                  <a:pt x="0" y="0"/>
                </a:moveTo>
                <a:lnTo>
                  <a:pt x="3091799" y="0"/>
                </a:lnTo>
                <a:lnTo>
                  <a:pt x="3091799" y="4122399"/>
                </a:lnTo>
                <a:lnTo>
                  <a:pt x="0" y="4122399"/>
                </a:lnTo>
                <a:lnTo>
                  <a:pt x="0" y="0"/>
                </a:lnTo>
                <a:close/>
              </a:path>
            </a:pathLst>
          </a:custGeom>
          <a:blipFill>
            <a:blip r:embed="rId8"/>
            <a:stretch>
              <a:fillRect l="0" t="0" r="0" b="0"/>
            </a:stretch>
          </a:blipFill>
        </p:spPr>
      </p:sp>
      <p:sp>
        <p:nvSpPr>
          <p:cNvPr name="Freeform 17" id="17"/>
          <p:cNvSpPr/>
          <p:nvPr/>
        </p:nvSpPr>
        <p:spPr>
          <a:xfrm flipH="false" flipV="false" rot="-5935854">
            <a:off x="3175504" y="7153694"/>
            <a:ext cx="2223860" cy="2917298"/>
          </a:xfrm>
          <a:custGeom>
            <a:avLst/>
            <a:gdLst/>
            <a:ahLst/>
            <a:cxnLst/>
            <a:rect r="r" b="b" t="t" l="l"/>
            <a:pathLst>
              <a:path h="2917298" w="2223860">
                <a:moveTo>
                  <a:pt x="0" y="0"/>
                </a:moveTo>
                <a:lnTo>
                  <a:pt x="2223860" y="0"/>
                </a:lnTo>
                <a:lnTo>
                  <a:pt x="2223860" y="2917298"/>
                </a:lnTo>
                <a:lnTo>
                  <a:pt x="0" y="2917298"/>
                </a:lnTo>
                <a:lnTo>
                  <a:pt x="0" y="0"/>
                </a:lnTo>
                <a:close/>
              </a:path>
            </a:pathLst>
          </a:custGeom>
          <a:blipFill>
            <a:blip r:embed="rId9"/>
            <a:stretch>
              <a:fillRect l="0" t="0" r="0" b="0"/>
            </a:stretch>
          </a:blipFill>
        </p:spPr>
      </p:sp>
      <p:sp>
        <p:nvSpPr>
          <p:cNvPr name="Freeform 18" id="18"/>
          <p:cNvSpPr/>
          <p:nvPr/>
        </p:nvSpPr>
        <p:spPr>
          <a:xfrm flipH="false" flipV="false" rot="-6057707">
            <a:off x="6046213" y="7810856"/>
            <a:ext cx="1629816" cy="2038774"/>
          </a:xfrm>
          <a:custGeom>
            <a:avLst/>
            <a:gdLst/>
            <a:ahLst/>
            <a:cxnLst/>
            <a:rect r="r" b="b" t="t" l="l"/>
            <a:pathLst>
              <a:path h="2038774" w="1629816">
                <a:moveTo>
                  <a:pt x="0" y="0"/>
                </a:moveTo>
                <a:lnTo>
                  <a:pt x="1629816" y="0"/>
                </a:lnTo>
                <a:lnTo>
                  <a:pt x="1629816" y="2038774"/>
                </a:lnTo>
                <a:lnTo>
                  <a:pt x="0" y="2038774"/>
                </a:lnTo>
                <a:lnTo>
                  <a:pt x="0" y="0"/>
                </a:lnTo>
                <a:close/>
              </a:path>
            </a:pathLst>
          </a:custGeom>
          <a:blipFill>
            <a:blip r:embed="rId10"/>
            <a:stretch>
              <a:fillRect l="-4655" t="-44330" r="-4655" b="-44777"/>
            </a:stretch>
          </a:blipFill>
        </p:spPr>
      </p:sp>
      <p:sp>
        <p:nvSpPr>
          <p:cNvPr name="Freeform 19" id="19"/>
          <p:cNvSpPr/>
          <p:nvPr/>
        </p:nvSpPr>
        <p:spPr>
          <a:xfrm flipH="false" flipV="false" rot="0">
            <a:off x="9228314" y="4916178"/>
            <a:ext cx="2915439" cy="3696166"/>
          </a:xfrm>
          <a:custGeom>
            <a:avLst/>
            <a:gdLst/>
            <a:ahLst/>
            <a:cxnLst/>
            <a:rect r="r" b="b" t="t" l="l"/>
            <a:pathLst>
              <a:path h="3696166" w="2915439">
                <a:moveTo>
                  <a:pt x="0" y="0"/>
                </a:moveTo>
                <a:lnTo>
                  <a:pt x="2915440" y="0"/>
                </a:lnTo>
                <a:lnTo>
                  <a:pt x="2915440" y="3696165"/>
                </a:lnTo>
                <a:lnTo>
                  <a:pt x="0" y="3696165"/>
                </a:lnTo>
                <a:lnTo>
                  <a:pt x="0" y="0"/>
                </a:lnTo>
                <a:close/>
              </a:path>
            </a:pathLst>
          </a:custGeom>
          <a:blipFill>
            <a:blip r:embed="rId11"/>
            <a:stretch>
              <a:fillRect l="0" t="0" r="0" b="0"/>
            </a:stretch>
          </a:blipFill>
        </p:spPr>
      </p:sp>
      <p:sp>
        <p:nvSpPr>
          <p:cNvPr name="TextBox 20" id="20"/>
          <p:cNvSpPr txBox="true"/>
          <p:nvPr/>
        </p:nvSpPr>
        <p:spPr>
          <a:xfrm rot="0">
            <a:off x="-2373837" y="711256"/>
            <a:ext cx="15033382" cy="821720"/>
          </a:xfrm>
          <a:prstGeom prst="rect">
            <a:avLst/>
          </a:prstGeom>
        </p:spPr>
        <p:txBody>
          <a:bodyPr anchor="t" rtlCol="false" tIns="0" lIns="0" bIns="0" rIns="0">
            <a:spAutoFit/>
          </a:bodyPr>
          <a:lstStyle/>
          <a:p>
            <a:pPr algn="ctr">
              <a:lnSpc>
                <a:spcPts val="6257"/>
              </a:lnSpc>
            </a:pPr>
            <a:r>
              <a:rPr lang="en-US" sz="5793">
                <a:solidFill>
                  <a:srgbClr val="000000"/>
                </a:solidFill>
                <a:latin typeface="Marty Two"/>
                <a:ea typeface="Marty Two"/>
                <a:cs typeface="Marty Two"/>
                <a:sym typeface="Marty Two"/>
              </a:rPr>
              <a:t>ASHLEY MILLS MONAGHAN</a:t>
            </a:r>
          </a:p>
        </p:txBody>
      </p:sp>
      <p:sp>
        <p:nvSpPr>
          <p:cNvPr name="TextBox 21" id="21"/>
          <p:cNvSpPr txBox="true"/>
          <p:nvPr/>
        </p:nvSpPr>
        <p:spPr>
          <a:xfrm rot="0">
            <a:off x="7208087" y="2486366"/>
            <a:ext cx="9127227" cy="1161320"/>
          </a:xfrm>
          <a:prstGeom prst="rect">
            <a:avLst/>
          </a:prstGeom>
        </p:spPr>
        <p:txBody>
          <a:bodyPr anchor="t" rtlCol="false" tIns="0" lIns="0" bIns="0" rIns="0">
            <a:spAutoFit/>
          </a:bodyPr>
          <a:lstStyle/>
          <a:p>
            <a:pPr algn="ctr">
              <a:lnSpc>
                <a:spcPts val="3076"/>
              </a:lnSpc>
            </a:pPr>
            <a:r>
              <a:rPr lang="en-US" b="true" sz="2197">
                <a:solidFill>
                  <a:srgbClr val="000000"/>
                </a:solidFill>
                <a:latin typeface="Poppins Bold"/>
                <a:ea typeface="Poppins Bold"/>
                <a:cs typeface="Poppins Bold"/>
                <a:sym typeface="Poppins Bold"/>
              </a:rPr>
              <a:t>FOLLOW ME ON INSTAGRAM WHERE I POST TUTORIAL VIDEOS AND LESSON PLAN IDEAS FOR YOUR CLASSES!</a:t>
            </a:r>
          </a:p>
          <a:p>
            <a:pPr algn="ctr">
              <a:lnSpc>
                <a:spcPts val="3076"/>
              </a:lnSpc>
              <a:spcBef>
                <a:spcPct val="0"/>
              </a:spcBef>
            </a:pPr>
            <a:r>
              <a:rPr lang="en-US" b="true" sz="2197">
                <a:solidFill>
                  <a:srgbClr val="000000"/>
                </a:solidFill>
                <a:latin typeface="Poppins Bold"/>
                <a:ea typeface="Poppins Bold"/>
                <a:cs typeface="Poppins Bold"/>
                <a:sym typeface="Poppins Bold"/>
              </a:rPr>
              <a:t>@ASHLEYMILLSMONAGHAN</a:t>
            </a:r>
          </a:p>
        </p:txBody>
      </p:sp>
    </p:spTree>
  </p:cSld>
  <p:clrMapOvr>
    <a:masterClrMapping/>
  </p:clrMapOvr>
</p:sld>
</file>

<file path=ppt/slides/slide24.xml><?xml version="1.0" encoding="utf-8"?>
<p:sld xmlns:p="http://schemas.openxmlformats.org/presentationml/2006/main" xmlns:a="http://schemas.openxmlformats.org/drawingml/2006/main">
  <p:cSld>
    <p:bg>
      <p:bgPr>
        <a:solidFill>
          <a:srgbClr val="F05D26"/>
        </a:solidFill>
      </p:bgPr>
    </p:bg>
    <p:spTree>
      <p:nvGrpSpPr>
        <p:cNvPr id="1" name=""/>
        <p:cNvGrpSpPr/>
        <p:nvPr/>
      </p:nvGrpSpPr>
      <p:grpSpPr>
        <a:xfrm>
          <a:off x="0" y="0"/>
          <a:ext cx="0" cy="0"/>
          <a:chOff x="0" y="0"/>
          <a:chExt cx="0" cy="0"/>
        </a:xfrm>
      </p:grpSpPr>
      <p:grpSp>
        <p:nvGrpSpPr>
          <p:cNvPr name="Group 2" id="2"/>
          <p:cNvGrpSpPr/>
          <p:nvPr/>
        </p:nvGrpSpPr>
        <p:grpSpPr>
          <a:xfrm rot="-96987">
            <a:off x="1208001" y="413162"/>
            <a:ext cx="7452865" cy="748006"/>
            <a:chOff x="0" y="0"/>
            <a:chExt cx="2775282" cy="278541"/>
          </a:xfrm>
        </p:grpSpPr>
        <p:sp>
          <p:nvSpPr>
            <p:cNvPr name="Freeform 3" id="3"/>
            <p:cNvSpPr/>
            <p:nvPr/>
          </p:nvSpPr>
          <p:spPr>
            <a:xfrm flipH="false" flipV="false" rot="0">
              <a:off x="0" y="0"/>
              <a:ext cx="2775283" cy="278541"/>
            </a:xfrm>
            <a:custGeom>
              <a:avLst/>
              <a:gdLst/>
              <a:ahLst/>
              <a:cxnLst/>
              <a:rect r="r" b="b" t="t" l="l"/>
              <a:pathLst>
                <a:path h="278541" w="2775283">
                  <a:moveTo>
                    <a:pt x="0" y="0"/>
                  </a:moveTo>
                  <a:lnTo>
                    <a:pt x="2775283" y="0"/>
                  </a:lnTo>
                  <a:lnTo>
                    <a:pt x="2775283" y="278541"/>
                  </a:lnTo>
                  <a:lnTo>
                    <a:pt x="0" y="278541"/>
                  </a:lnTo>
                  <a:close/>
                </a:path>
              </a:pathLst>
            </a:custGeom>
            <a:solidFill>
              <a:srgbClr val="FBCF29"/>
            </a:solidFill>
          </p:spPr>
        </p:sp>
        <p:sp>
          <p:nvSpPr>
            <p:cNvPr name="TextBox 4" id="4"/>
            <p:cNvSpPr txBox="true"/>
            <p:nvPr/>
          </p:nvSpPr>
          <p:spPr>
            <a:xfrm>
              <a:off x="0" y="-57150"/>
              <a:ext cx="2775282" cy="335691"/>
            </a:xfrm>
            <a:prstGeom prst="rect">
              <a:avLst/>
            </a:prstGeom>
          </p:spPr>
          <p:txBody>
            <a:bodyPr anchor="ctr" rtlCol="false" tIns="50800" lIns="50800" bIns="50800" rIns="50800"/>
            <a:lstStyle/>
            <a:p>
              <a:pPr algn="ctr">
                <a:lnSpc>
                  <a:spcPts val="3272"/>
                </a:lnSpc>
              </a:pPr>
            </a:p>
          </p:txBody>
        </p:sp>
      </p:grpSp>
      <p:sp>
        <p:nvSpPr>
          <p:cNvPr name="TextBox 5" id="5"/>
          <p:cNvSpPr txBox="true"/>
          <p:nvPr/>
        </p:nvSpPr>
        <p:spPr>
          <a:xfrm rot="0">
            <a:off x="1473258" y="525937"/>
            <a:ext cx="6294760" cy="9168452"/>
          </a:xfrm>
          <a:prstGeom prst="rect">
            <a:avLst/>
          </a:prstGeom>
        </p:spPr>
        <p:txBody>
          <a:bodyPr anchor="t" rtlCol="false" tIns="0" lIns="0" bIns="0" rIns="0">
            <a:spAutoFit/>
          </a:bodyPr>
          <a:lstStyle/>
          <a:p>
            <a:pPr algn="ctr">
              <a:lnSpc>
                <a:spcPts val="4532"/>
              </a:lnSpc>
              <a:spcBef>
                <a:spcPct val="0"/>
              </a:spcBef>
            </a:pPr>
            <a:r>
              <a:rPr lang="en-US" sz="3237">
                <a:solidFill>
                  <a:srgbClr val="000000"/>
                </a:solidFill>
                <a:latin typeface="Marty Two"/>
                <a:ea typeface="Marty Two"/>
                <a:cs typeface="Marty Two"/>
                <a:sym typeface="Marty Two"/>
              </a:rPr>
              <a:t>ARTISTS I USE AND RECOMMEND:</a:t>
            </a:r>
          </a:p>
          <a:p>
            <a:pPr algn="ctr">
              <a:lnSpc>
                <a:spcPts val="3272"/>
              </a:lnSpc>
              <a:spcBef>
                <a:spcPct val="0"/>
              </a:spcBef>
            </a:pPr>
            <a:r>
              <a:rPr lang="en-US" b="true" sz="2337">
                <a:solidFill>
                  <a:srgbClr val="000000"/>
                </a:solidFill>
                <a:latin typeface="Poppins Bold"/>
                <a:ea typeface="Poppins Bold"/>
                <a:cs typeface="Poppins Bold"/>
                <a:sym typeface="Poppins Bold"/>
              </a:rPr>
              <a:t>MISS NINA</a:t>
            </a:r>
          </a:p>
          <a:p>
            <a:pPr algn="ctr">
              <a:lnSpc>
                <a:spcPts val="3272"/>
              </a:lnSpc>
              <a:spcBef>
                <a:spcPct val="0"/>
              </a:spcBef>
            </a:pPr>
            <a:r>
              <a:rPr lang="en-US" b="true" sz="2337">
                <a:solidFill>
                  <a:srgbClr val="000000"/>
                </a:solidFill>
                <a:latin typeface="Poppins Bold"/>
                <a:ea typeface="Poppins Bold"/>
                <a:cs typeface="Poppins Bold"/>
                <a:sym typeface="Poppins Bold"/>
              </a:rPr>
              <a:t>LAURIE BERKNER BAND</a:t>
            </a:r>
          </a:p>
          <a:p>
            <a:pPr algn="ctr">
              <a:lnSpc>
                <a:spcPts val="3272"/>
              </a:lnSpc>
              <a:spcBef>
                <a:spcPct val="0"/>
              </a:spcBef>
            </a:pPr>
            <a:r>
              <a:rPr lang="en-US" b="true" sz="2337">
                <a:solidFill>
                  <a:srgbClr val="000000"/>
                </a:solidFill>
                <a:latin typeface="Poppins Bold"/>
                <a:ea typeface="Poppins Bold"/>
                <a:cs typeface="Poppins Bold"/>
                <a:sym typeface="Poppins Bold"/>
              </a:rPr>
              <a:t>KIRA WILLEY</a:t>
            </a:r>
          </a:p>
          <a:p>
            <a:pPr algn="ctr">
              <a:lnSpc>
                <a:spcPts val="3272"/>
              </a:lnSpc>
              <a:spcBef>
                <a:spcPct val="0"/>
              </a:spcBef>
            </a:pPr>
            <a:r>
              <a:rPr lang="en-US" b="true" sz="2337">
                <a:solidFill>
                  <a:srgbClr val="000000"/>
                </a:solidFill>
                <a:latin typeface="Poppins Bold"/>
                <a:ea typeface="Poppins Bold"/>
                <a:cs typeface="Poppins Bold"/>
                <a:sym typeface="Poppins Bold"/>
              </a:rPr>
              <a:t>LUCY KALANTARI AND THE JAZZ CATS</a:t>
            </a:r>
          </a:p>
          <a:p>
            <a:pPr algn="ctr">
              <a:lnSpc>
                <a:spcPts val="3272"/>
              </a:lnSpc>
              <a:spcBef>
                <a:spcPct val="0"/>
              </a:spcBef>
            </a:pPr>
            <a:r>
              <a:rPr lang="en-US" b="true" sz="2337">
                <a:solidFill>
                  <a:srgbClr val="000000"/>
                </a:solidFill>
                <a:latin typeface="Poppins Bold"/>
                <a:ea typeface="Poppins Bold"/>
                <a:cs typeface="Poppins Bold"/>
                <a:sym typeface="Poppins Bold"/>
              </a:rPr>
              <a:t>JOANIE LEEDS</a:t>
            </a:r>
          </a:p>
          <a:p>
            <a:pPr algn="ctr">
              <a:lnSpc>
                <a:spcPts val="3272"/>
              </a:lnSpc>
              <a:spcBef>
                <a:spcPct val="0"/>
              </a:spcBef>
            </a:pPr>
            <a:r>
              <a:rPr lang="en-US" b="true" sz="2337">
                <a:solidFill>
                  <a:srgbClr val="000000"/>
                </a:solidFill>
                <a:latin typeface="Poppins Bold"/>
                <a:ea typeface="Poppins Bold"/>
                <a:cs typeface="Poppins Bold"/>
                <a:sym typeface="Poppins Bold"/>
              </a:rPr>
              <a:t>KIBOOMERS</a:t>
            </a:r>
          </a:p>
          <a:p>
            <a:pPr algn="ctr">
              <a:lnSpc>
                <a:spcPts val="3272"/>
              </a:lnSpc>
              <a:spcBef>
                <a:spcPct val="0"/>
              </a:spcBef>
            </a:pPr>
            <a:r>
              <a:rPr lang="en-US" b="true" sz="2337">
                <a:solidFill>
                  <a:srgbClr val="000000"/>
                </a:solidFill>
                <a:latin typeface="Poppins Bold"/>
                <a:ea typeface="Poppins Bold"/>
                <a:cs typeface="Poppins Bold"/>
                <a:sym typeface="Poppins Bold"/>
              </a:rPr>
              <a:t>MUSIC WITH MICHAL</a:t>
            </a:r>
          </a:p>
          <a:p>
            <a:pPr algn="ctr">
              <a:lnSpc>
                <a:spcPts val="3272"/>
              </a:lnSpc>
              <a:spcBef>
                <a:spcPct val="0"/>
              </a:spcBef>
            </a:pPr>
            <a:r>
              <a:rPr lang="en-US" b="true" sz="2337">
                <a:solidFill>
                  <a:srgbClr val="000000"/>
                </a:solidFill>
                <a:latin typeface="Poppins Bold"/>
                <a:ea typeface="Poppins Bold"/>
                <a:cs typeface="Poppins Bold"/>
                <a:sym typeface="Poppins Bold"/>
              </a:rPr>
              <a:t>UNCLE DOX</a:t>
            </a:r>
          </a:p>
          <a:p>
            <a:pPr algn="ctr">
              <a:lnSpc>
                <a:spcPts val="3272"/>
              </a:lnSpc>
              <a:spcBef>
                <a:spcPct val="0"/>
              </a:spcBef>
            </a:pPr>
            <a:r>
              <a:rPr lang="en-US" b="true" sz="2337">
                <a:solidFill>
                  <a:srgbClr val="000000"/>
                </a:solidFill>
                <a:latin typeface="Poppins Bold"/>
                <a:ea typeface="Poppins Bold"/>
                <a:cs typeface="Poppins Bold"/>
                <a:sym typeface="Poppins Bold"/>
              </a:rPr>
              <a:t>CHARLOTTE DIAMOND</a:t>
            </a:r>
          </a:p>
          <a:p>
            <a:pPr algn="ctr">
              <a:lnSpc>
                <a:spcPts val="3272"/>
              </a:lnSpc>
              <a:spcBef>
                <a:spcPct val="0"/>
              </a:spcBef>
            </a:pPr>
            <a:r>
              <a:rPr lang="en-US" b="true" sz="2337">
                <a:solidFill>
                  <a:srgbClr val="000000"/>
                </a:solidFill>
                <a:latin typeface="Poppins Bold"/>
                <a:ea typeface="Poppins Bold"/>
                <a:cs typeface="Poppins Bold"/>
                <a:sym typeface="Poppins Bold"/>
              </a:rPr>
              <a:t>NANCY KOPMAN</a:t>
            </a:r>
          </a:p>
          <a:p>
            <a:pPr algn="ctr">
              <a:lnSpc>
                <a:spcPts val="3272"/>
              </a:lnSpc>
              <a:spcBef>
                <a:spcPct val="0"/>
              </a:spcBef>
            </a:pPr>
            <a:r>
              <a:rPr lang="en-US" b="true" sz="2337">
                <a:solidFill>
                  <a:srgbClr val="000000"/>
                </a:solidFill>
                <a:latin typeface="Poppins Bold"/>
                <a:ea typeface="Poppins Bold"/>
                <a:cs typeface="Poppins Bold"/>
                <a:sym typeface="Poppins Bold"/>
              </a:rPr>
              <a:t>MISS MELODEE</a:t>
            </a:r>
          </a:p>
          <a:p>
            <a:pPr algn="ctr">
              <a:lnSpc>
                <a:spcPts val="3272"/>
              </a:lnSpc>
              <a:spcBef>
                <a:spcPct val="0"/>
              </a:spcBef>
            </a:pPr>
            <a:r>
              <a:rPr lang="en-US" b="true" sz="2337">
                <a:solidFill>
                  <a:srgbClr val="000000"/>
                </a:solidFill>
                <a:latin typeface="Poppins Bold"/>
                <a:ea typeface="Poppins Bold"/>
                <a:cs typeface="Poppins Bold"/>
                <a:sym typeface="Poppins Bold"/>
              </a:rPr>
              <a:t>JACK HARTMANN</a:t>
            </a:r>
          </a:p>
          <a:p>
            <a:pPr algn="ctr">
              <a:lnSpc>
                <a:spcPts val="3272"/>
              </a:lnSpc>
              <a:spcBef>
                <a:spcPct val="0"/>
              </a:spcBef>
            </a:pPr>
            <a:r>
              <a:rPr lang="en-US" b="true" sz="2337">
                <a:solidFill>
                  <a:srgbClr val="000000"/>
                </a:solidFill>
                <a:latin typeface="Poppins Bold"/>
                <a:ea typeface="Poppins Bold"/>
                <a:cs typeface="Poppins Bold"/>
                <a:sym typeface="Poppins Bold"/>
              </a:rPr>
              <a:t>JUDI CRANSTON</a:t>
            </a:r>
          </a:p>
          <a:p>
            <a:pPr algn="ctr">
              <a:lnSpc>
                <a:spcPts val="3272"/>
              </a:lnSpc>
              <a:spcBef>
                <a:spcPct val="0"/>
              </a:spcBef>
            </a:pPr>
            <a:r>
              <a:rPr lang="en-US" b="true" sz="2337">
                <a:solidFill>
                  <a:srgbClr val="000000"/>
                </a:solidFill>
                <a:latin typeface="Poppins Bold"/>
                <a:ea typeface="Poppins Bold"/>
                <a:cs typeface="Poppins Bold"/>
                <a:sym typeface="Poppins Bold"/>
              </a:rPr>
              <a:t>STEPHANIE LEAVELL (MUSIC FOR KIDDOS) </a:t>
            </a:r>
          </a:p>
          <a:p>
            <a:pPr algn="ctr">
              <a:lnSpc>
                <a:spcPts val="3272"/>
              </a:lnSpc>
              <a:spcBef>
                <a:spcPct val="0"/>
              </a:spcBef>
            </a:pPr>
            <a:r>
              <a:rPr lang="en-US" b="true" sz="2337">
                <a:solidFill>
                  <a:srgbClr val="000000"/>
                </a:solidFill>
                <a:latin typeface="Poppins Bold"/>
                <a:ea typeface="Poppins Bold"/>
                <a:cs typeface="Poppins Bold"/>
                <a:sym typeface="Poppins Bold"/>
              </a:rPr>
              <a:t>STACEY PEASELY</a:t>
            </a:r>
          </a:p>
          <a:p>
            <a:pPr algn="ctr">
              <a:lnSpc>
                <a:spcPts val="3272"/>
              </a:lnSpc>
              <a:spcBef>
                <a:spcPct val="0"/>
              </a:spcBef>
            </a:pPr>
            <a:r>
              <a:rPr lang="en-US" b="true" sz="2337">
                <a:solidFill>
                  <a:srgbClr val="000000"/>
                </a:solidFill>
                <a:latin typeface="Poppins Bold"/>
                <a:ea typeface="Poppins Bold"/>
                <a:cs typeface="Poppins Bold"/>
                <a:sym typeface="Poppins Bold"/>
              </a:rPr>
              <a:t>KYLE RILEY</a:t>
            </a:r>
          </a:p>
          <a:p>
            <a:pPr algn="ctr">
              <a:lnSpc>
                <a:spcPts val="3272"/>
              </a:lnSpc>
              <a:spcBef>
                <a:spcPct val="0"/>
              </a:spcBef>
            </a:pPr>
            <a:r>
              <a:rPr lang="en-US" b="true" sz="2337">
                <a:solidFill>
                  <a:srgbClr val="000000"/>
                </a:solidFill>
                <a:latin typeface="Poppins Bold"/>
                <a:ea typeface="Poppins Bold"/>
                <a:cs typeface="Poppins Bold"/>
                <a:sym typeface="Poppins Bold"/>
              </a:rPr>
              <a:t>KYMBERLY STEWART</a:t>
            </a:r>
          </a:p>
          <a:p>
            <a:pPr algn="ctr">
              <a:lnSpc>
                <a:spcPts val="3272"/>
              </a:lnSpc>
              <a:spcBef>
                <a:spcPct val="0"/>
              </a:spcBef>
            </a:pPr>
            <a:r>
              <a:rPr lang="en-US" b="true" sz="2337">
                <a:solidFill>
                  <a:srgbClr val="000000"/>
                </a:solidFill>
                <a:latin typeface="Poppins Bold"/>
                <a:ea typeface="Poppins Bold"/>
                <a:cs typeface="Poppins Bold"/>
                <a:sym typeface="Poppins Bold"/>
              </a:rPr>
              <a:t>JUDI CRANSTON </a:t>
            </a:r>
          </a:p>
          <a:p>
            <a:pPr algn="ctr">
              <a:lnSpc>
                <a:spcPts val="3272"/>
              </a:lnSpc>
              <a:spcBef>
                <a:spcPct val="0"/>
              </a:spcBef>
            </a:pPr>
            <a:r>
              <a:rPr lang="en-US" b="true" sz="2337">
                <a:solidFill>
                  <a:srgbClr val="000000"/>
                </a:solidFill>
                <a:latin typeface="Poppins Bold"/>
                <a:ea typeface="Poppins Bold"/>
                <a:cs typeface="Poppins Bold"/>
                <a:sym typeface="Poppins Bold"/>
              </a:rPr>
              <a:t>DIVINITY ROXX</a:t>
            </a:r>
          </a:p>
          <a:p>
            <a:pPr algn="ctr">
              <a:lnSpc>
                <a:spcPts val="3272"/>
              </a:lnSpc>
              <a:spcBef>
                <a:spcPct val="0"/>
              </a:spcBef>
            </a:pPr>
            <a:r>
              <a:rPr lang="en-US" b="true" sz="2337">
                <a:solidFill>
                  <a:srgbClr val="000000"/>
                </a:solidFill>
                <a:latin typeface="Poppins Bold"/>
                <a:ea typeface="Poppins Bold"/>
                <a:cs typeface="Poppins Bold"/>
                <a:sym typeface="Poppins Bold"/>
              </a:rPr>
              <a:t>NATHALIA MUSICA</a:t>
            </a:r>
          </a:p>
          <a:p>
            <a:pPr algn="ctr">
              <a:lnSpc>
                <a:spcPts val="3272"/>
              </a:lnSpc>
              <a:spcBef>
                <a:spcPct val="0"/>
              </a:spcBef>
            </a:pPr>
            <a:r>
              <a:rPr lang="en-US" b="true" sz="2337">
                <a:solidFill>
                  <a:srgbClr val="000000"/>
                </a:solidFill>
                <a:latin typeface="Poppins Bold"/>
                <a:ea typeface="Poppins Bold"/>
                <a:cs typeface="Poppins Bold"/>
                <a:sym typeface="Poppins Bold"/>
              </a:rPr>
              <a:t>MUSIC THERAPY JOY (PATINA JACKSON)</a:t>
            </a:r>
          </a:p>
        </p:txBody>
      </p:sp>
      <p:grpSp>
        <p:nvGrpSpPr>
          <p:cNvPr name="Group 6" id="6"/>
          <p:cNvGrpSpPr/>
          <p:nvPr/>
        </p:nvGrpSpPr>
        <p:grpSpPr>
          <a:xfrm rot="-96987">
            <a:off x="8392453" y="2645046"/>
            <a:ext cx="9259611" cy="1382885"/>
            <a:chOff x="0" y="0"/>
            <a:chExt cx="3448075" cy="514956"/>
          </a:xfrm>
        </p:grpSpPr>
        <p:sp>
          <p:nvSpPr>
            <p:cNvPr name="Freeform 7" id="7"/>
            <p:cNvSpPr/>
            <p:nvPr/>
          </p:nvSpPr>
          <p:spPr>
            <a:xfrm flipH="false" flipV="false" rot="0">
              <a:off x="0" y="0"/>
              <a:ext cx="3448075" cy="514956"/>
            </a:xfrm>
            <a:custGeom>
              <a:avLst/>
              <a:gdLst/>
              <a:ahLst/>
              <a:cxnLst/>
              <a:rect r="r" b="b" t="t" l="l"/>
              <a:pathLst>
                <a:path h="514956" w="3448075">
                  <a:moveTo>
                    <a:pt x="0" y="0"/>
                  </a:moveTo>
                  <a:lnTo>
                    <a:pt x="3448075" y="0"/>
                  </a:lnTo>
                  <a:lnTo>
                    <a:pt x="3448075" y="514956"/>
                  </a:lnTo>
                  <a:lnTo>
                    <a:pt x="0" y="514956"/>
                  </a:lnTo>
                  <a:close/>
                </a:path>
              </a:pathLst>
            </a:custGeom>
            <a:solidFill>
              <a:srgbClr val="FBCF29"/>
            </a:solidFill>
          </p:spPr>
        </p:sp>
        <p:sp>
          <p:nvSpPr>
            <p:cNvPr name="TextBox 8" id="8"/>
            <p:cNvSpPr txBox="true"/>
            <p:nvPr/>
          </p:nvSpPr>
          <p:spPr>
            <a:xfrm>
              <a:off x="0" y="-57150"/>
              <a:ext cx="3448075" cy="572106"/>
            </a:xfrm>
            <a:prstGeom prst="rect">
              <a:avLst/>
            </a:prstGeom>
          </p:spPr>
          <p:txBody>
            <a:bodyPr anchor="ctr" rtlCol="false" tIns="50800" lIns="50800" bIns="50800" rIns="50800"/>
            <a:lstStyle/>
            <a:p>
              <a:pPr algn="ctr">
                <a:lnSpc>
                  <a:spcPts val="3272"/>
                </a:lnSpc>
              </a:pPr>
            </a:p>
          </p:txBody>
        </p:sp>
      </p:grpSp>
      <p:sp>
        <p:nvSpPr>
          <p:cNvPr name="TextBox 9" id="9"/>
          <p:cNvSpPr txBox="true"/>
          <p:nvPr/>
        </p:nvSpPr>
        <p:spPr>
          <a:xfrm rot="0">
            <a:off x="10852382" y="3030809"/>
            <a:ext cx="4816078" cy="1127447"/>
          </a:xfrm>
          <a:prstGeom prst="rect">
            <a:avLst/>
          </a:prstGeom>
        </p:spPr>
        <p:txBody>
          <a:bodyPr anchor="t" rtlCol="false" tIns="0" lIns="0" bIns="0" rIns="0">
            <a:spAutoFit/>
          </a:bodyPr>
          <a:lstStyle/>
          <a:p>
            <a:pPr algn="ctr">
              <a:lnSpc>
                <a:spcPts val="4532"/>
              </a:lnSpc>
            </a:pPr>
            <a:r>
              <a:rPr lang="en-US" sz="3237">
                <a:solidFill>
                  <a:srgbClr val="000000"/>
                </a:solidFill>
                <a:latin typeface="Marty Two"/>
                <a:ea typeface="Marty Two"/>
                <a:cs typeface="Marty Two"/>
                <a:sym typeface="Marty Two"/>
              </a:rPr>
              <a:t>ADDITIONAL RESOURCES:</a:t>
            </a:r>
          </a:p>
          <a:p>
            <a:pPr algn="ctr">
              <a:lnSpc>
                <a:spcPts val="4532"/>
              </a:lnSpc>
              <a:spcBef>
                <a:spcPct val="0"/>
              </a:spcBef>
            </a:pPr>
          </a:p>
        </p:txBody>
      </p:sp>
      <p:sp>
        <p:nvSpPr>
          <p:cNvPr name="TextBox 10" id="10"/>
          <p:cNvSpPr txBox="true"/>
          <p:nvPr/>
        </p:nvSpPr>
        <p:spPr>
          <a:xfrm rot="0">
            <a:off x="10700763" y="4091581"/>
            <a:ext cx="4642991" cy="1127447"/>
          </a:xfrm>
          <a:prstGeom prst="rect">
            <a:avLst/>
          </a:prstGeom>
        </p:spPr>
        <p:txBody>
          <a:bodyPr anchor="t" rtlCol="false" tIns="0" lIns="0" bIns="0" rIns="0">
            <a:spAutoFit/>
          </a:bodyPr>
          <a:lstStyle/>
          <a:p>
            <a:pPr algn="ctr">
              <a:lnSpc>
                <a:spcPts val="4532"/>
              </a:lnSpc>
            </a:pPr>
            <a:r>
              <a:rPr lang="en-US" sz="3237">
                <a:solidFill>
                  <a:srgbClr val="000000"/>
                </a:solidFill>
                <a:latin typeface="Marty Two"/>
                <a:ea typeface="Marty Two"/>
                <a:cs typeface="Marty Two"/>
                <a:sym typeface="Marty Two"/>
              </a:rPr>
              <a:t>@LALALIBRARIANMUSIC</a:t>
            </a:r>
          </a:p>
          <a:p>
            <a:pPr algn="ctr">
              <a:lnSpc>
                <a:spcPts val="4532"/>
              </a:lnSpc>
              <a:spcBef>
                <a:spcPct val="0"/>
              </a:spcBef>
            </a:pPr>
            <a:r>
              <a:rPr lang="en-US" sz="3237">
                <a:solidFill>
                  <a:srgbClr val="000000"/>
                </a:solidFill>
                <a:latin typeface="Marty Two"/>
                <a:ea typeface="Marty Two"/>
                <a:cs typeface="Marty Two"/>
                <a:sym typeface="Marty Two"/>
              </a:rPr>
              <a:t>MUSIC FOR KIDDOS </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F05D26"/>
        </a:solidFill>
      </p:bgPr>
    </p:bg>
    <p:spTree>
      <p:nvGrpSpPr>
        <p:cNvPr id="1" name=""/>
        <p:cNvGrpSpPr/>
        <p:nvPr/>
      </p:nvGrpSpPr>
      <p:grpSpPr>
        <a:xfrm>
          <a:off x="0" y="0"/>
          <a:ext cx="0" cy="0"/>
          <a:chOff x="0" y="0"/>
          <a:chExt cx="0" cy="0"/>
        </a:xfrm>
      </p:grpSpPr>
      <p:sp>
        <p:nvSpPr>
          <p:cNvPr name="Freeform 2" id="2"/>
          <p:cNvSpPr/>
          <p:nvPr/>
        </p:nvSpPr>
        <p:spPr>
          <a:xfrm flipH="false" flipV="false" rot="0">
            <a:off x="4484451" y="2084287"/>
            <a:ext cx="1536708" cy="1536708"/>
          </a:xfrm>
          <a:custGeom>
            <a:avLst/>
            <a:gdLst/>
            <a:ahLst/>
            <a:cxnLst/>
            <a:rect r="r" b="b" t="t" l="l"/>
            <a:pathLst>
              <a:path h="1536708" w="1536708">
                <a:moveTo>
                  <a:pt x="0" y="0"/>
                </a:moveTo>
                <a:lnTo>
                  <a:pt x="1536708" y="0"/>
                </a:lnTo>
                <a:lnTo>
                  <a:pt x="1536708" y="1536709"/>
                </a:lnTo>
                <a:lnTo>
                  <a:pt x="0" y="15367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062412" y="2084287"/>
            <a:ext cx="1439432" cy="1439432"/>
          </a:xfrm>
          <a:custGeom>
            <a:avLst/>
            <a:gdLst/>
            <a:ahLst/>
            <a:cxnLst/>
            <a:rect r="r" b="b" t="t" l="l"/>
            <a:pathLst>
              <a:path h="1439432" w="1439432">
                <a:moveTo>
                  <a:pt x="0" y="0"/>
                </a:moveTo>
                <a:lnTo>
                  <a:pt x="1439432" y="0"/>
                </a:lnTo>
                <a:lnTo>
                  <a:pt x="1439432" y="1439432"/>
                </a:lnTo>
                <a:lnTo>
                  <a:pt x="0" y="14394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9540069" y="2206014"/>
            <a:ext cx="5391707" cy="1195979"/>
          </a:xfrm>
          <a:custGeom>
            <a:avLst/>
            <a:gdLst/>
            <a:ahLst/>
            <a:cxnLst/>
            <a:rect r="r" b="b" t="t" l="l"/>
            <a:pathLst>
              <a:path h="1195979" w="5391707">
                <a:moveTo>
                  <a:pt x="0" y="0"/>
                </a:moveTo>
                <a:lnTo>
                  <a:pt x="5391706" y="0"/>
                </a:lnTo>
                <a:lnTo>
                  <a:pt x="5391706" y="1195978"/>
                </a:lnTo>
                <a:lnTo>
                  <a:pt x="0" y="119597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1174615" y="5086350"/>
            <a:ext cx="16230600" cy="4912681"/>
          </a:xfrm>
          <a:prstGeom prst="rect">
            <a:avLst/>
          </a:prstGeom>
        </p:spPr>
        <p:txBody>
          <a:bodyPr anchor="t" rtlCol="false" tIns="0" lIns="0" bIns="0" rIns="0">
            <a:spAutoFit/>
          </a:bodyPr>
          <a:lstStyle/>
          <a:p>
            <a:pPr algn="ctr">
              <a:lnSpc>
                <a:spcPts val="3272"/>
              </a:lnSpc>
              <a:spcBef>
                <a:spcPct val="0"/>
              </a:spcBef>
            </a:pPr>
            <a:r>
              <a:rPr lang="en-US" sz="2337">
                <a:solidFill>
                  <a:srgbClr val="000000"/>
                </a:solidFill>
                <a:latin typeface="Poppins"/>
                <a:ea typeface="Poppins"/>
                <a:cs typeface="Poppins"/>
                <a:sym typeface="Poppins"/>
              </a:rPr>
              <a:t>REFERENCES:</a:t>
            </a:r>
          </a:p>
          <a:p>
            <a:pPr algn="ctr">
              <a:lnSpc>
                <a:spcPts val="3272"/>
              </a:lnSpc>
              <a:spcBef>
                <a:spcPct val="0"/>
              </a:spcBef>
            </a:pPr>
          </a:p>
          <a:p>
            <a:pPr algn="ctr">
              <a:lnSpc>
                <a:spcPts val="3272"/>
              </a:lnSpc>
              <a:spcBef>
                <a:spcPct val="0"/>
              </a:spcBef>
            </a:pPr>
            <a:r>
              <a:rPr lang="en-US" sz="2337">
                <a:solidFill>
                  <a:srgbClr val="000000"/>
                </a:solidFill>
                <a:latin typeface="Poppins"/>
                <a:ea typeface="Poppins"/>
                <a:cs typeface="Poppins"/>
                <a:sym typeface="Poppins"/>
              </a:rPr>
              <a:t>SCIENCE DIRECT </a:t>
            </a:r>
          </a:p>
          <a:p>
            <a:pPr algn="ctr">
              <a:lnSpc>
                <a:spcPts val="3272"/>
              </a:lnSpc>
              <a:spcBef>
                <a:spcPct val="0"/>
              </a:spcBef>
            </a:pPr>
            <a:r>
              <a:rPr lang="en-US" sz="2337">
                <a:solidFill>
                  <a:srgbClr val="000000"/>
                </a:solidFill>
                <a:latin typeface="Poppins"/>
                <a:ea typeface="Poppins"/>
                <a:cs typeface="Poppins"/>
                <a:sym typeface="Poppins"/>
              </a:rPr>
              <a:t>INTERNATIONAL LITERACY ASSOCIATION</a:t>
            </a:r>
          </a:p>
          <a:p>
            <a:pPr algn="ctr">
              <a:lnSpc>
                <a:spcPts val="3272"/>
              </a:lnSpc>
              <a:spcBef>
                <a:spcPct val="0"/>
              </a:spcBef>
            </a:pPr>
            <a:r>
              <a:rPr lang="en-US" sz="2337">
                <a:solidFill>
                  <a:srgbClr val="000000"/>
                </a:solidFill>
                <a:latin typeface="Poppins"/>
                <a:ea typeface="Poppins"/>
                <a:cs typeface="Poppins"/>
                <a:sym typeface="Poppins"/>
              </a:rPr>
              <a:t>WEBINAR WITH DENISE GAGNE</a:t>
            </a:r>
          </a:p>
          <a:p>
            <a:pPr algn="ctr">
              <a:lnSpc>
                <a:spcPts val="3272"/>
              </a:lnSpc>
              <a:spcBef>
                <a:spcPct val="0"/>
              </a:spcBef>
            </a:pPr>
            <a:r>
              <a:rPr lang="en-US" sz="2337">
                <a:solidFill>
                  <a:srgbClr val="000000"/>
                </a:solidFill>
                <a:latin typeface="Poppins"/>
                <a:ea typeface="Poppins"/>
                <a:cs typeface="Poppins"/>
                <a:sym typeface="Poppins"/>
              </a:rPr>
              <a:t>MUSIC FOR KIDDOS</a:t>
            </a:r>
          </a:p>
          <a:p>
            <a:pPr algn="ctr">
              <a:lnSpc>
                <a:spcPts val="3272"/>
              </a:lnSpc>
              <a:spcBef>
                <a:spcPct val="0"/>
              </a:spcBef>
            </a:pPr>
            <a:r>
              <a:rPr lang="en-US" sz="2337">
                <a:solidFill>
                  <a:srgbClr val="000000"/>
                </a:solidFill>
                <a:latin typeface="Poppins"/>
                <a:ea typeface="Poppins"/>
                <a:cs typeface="Poppins"/>
                <a:sym typeface="Poppins"/>
              </a:rPr>
              <a:t>HTTPS://WWW.MUSICFORKIDDOS.COM/BLOG/STRETCHY-BAND-SONGS-FOR-PRESCHOOL-AND-KINDERGARTEN-MUSIC-TIME</a:t>
            </a:r>
          </a:p>
          <a:p>
            <a:pPr algn="ctr">
              <a:lnSpc>
                <a:spcPts val="3272"/>
              </a:lnSpc>
              <a:spcBef>
                <a:spcPct val="0"/>
              </a:spcBef>
            </a:pPr>
            <a:r>
              <a:rPr lang="en-US" sz="2337">
                <a:solidFill>
                  <a:srgbClr val="000000"/>
                </a:solidFill>
                <a:latin typeface="Poppins"/>
                <a:ea typeface="Poppins"/>
                <a:cs typeface="Poppins"/>
                <a:sym typeface="Poppins"/>
              </a:rPr>
              <a:t>DALCROZEUSA.ORG</a:t>
            </a:r>
          </a:p>
          <a:p>
            <a:pPr algn="ctr">
              <a:lnSpc>
                <a:spcPts val="3272"/>
              </a:lnSpc>
              <a:spcBef>
                <a:spcPct val="0"/>
              </a:spcBef>
            </a:pPr>
            <a:r>
              <a:rPr lang="en-US" sz="2337">
                <a:solidFill>
                  <a:srgbClr val="000000"/>
                </a:solidFill>
                <a:latin typeface="Poppins"/>
                <a:ea typeface="Poppins"/>
                <a:cs typeface="Poppins"/>
                <a:sym typeface="Poppins"/>
              </a:rPr>
              <a:t>KODALY MUSIC INSTITUTE</a:t>
            </a:r>
          </a:p>
          <a:p>
            <a:pPr algn="ctr">
              <a:lnSpc>
                <a:spcPts val="3272"/>
              </a:lnSpc>
              <a:spcBef>
                <a:spcPct val="0"/>
              </a:spcBef>
            </a:pPr>
            <a:r>
              <a:rPr lang="en-US" sz="2337">
                <a:solidFill>
                  <a:srgbClr val="000000"/>
                </a:solidFill>
                <a:latin typeface="Poppins"/>
                <a:ea typeface="Poppins"/>
                <a:cs typeface="Poppins"/>
                <a:sym typeface="Poppins"/>
              </a:rPr>
              <a:t>MUSICTHERAPY.ORG</a:t>
            </a:r>
          </a:p>
          <a:p>
            <a:pPr algn="ctr">
              <a:lnSpc>
                <a:spcPts val="3272"/>
              </a:lnSpc>
              <a:spcBef>
                <a:spcPct val="0"/>
              </a:spcBef>
            </a:pPr>
          </a:p>
        </p:txBody>
      </p:sp>
      <p:sp>
        <p:nvSpPr>
          <p:cNvPr name="TextBox 6" id="6"/>
          <p:cNvSpPr txBox="true"/>
          <p:nvPr/>
        </p:nvSpPr>
        <p:spPr>
          <a:xfrm rot="0">
            <a:off x="5426041" y="268675"/>
            <a:ext cx="7019053" cy="1645247"/>
          </a:xfrm>
          <a:prstGeom prst="rect">
            <a:avLst/>
          </a:prstGeom>
        </p:spPr>
        <p:txBody>
          <a:bodyPr anchor="t" rtlCol="false" tIns="0" lIns="0" bIns="0" rIns="0">
            <a:spAutoFit/>
          </a:bodyPr>
          <a:lstStyle/>
          <a:p>
            <a:pPr algn="ctr">
              <a:lnSpc>
                <a:spcPts val="13593"/>
              </a:lnSpc>
              <a:spcBef>
                <a:spcPct val="0"/>
              </a:spcBef>
            </a:pPr>
            <a:r>
              <a:rPr lang="en-US" sz="9709">
                <a:solidFill>
                  <a:srgbClr val="000000"/>
                </a:solidFill>
                <a:latin typeface="Marty Two"/>
                <a:ea typeface="Marty Two"/>
                <a:cs typeface="Marty Two"/>
                <a:sym typeface="Marty Two"/>
              </a:rPr>
              <a:t>THANK YOU</a:t>
            </a:r>
          </a:p>
        </p:txBody>
      </p:sp>
      <p:sp>
        <p:nvSpPr>
          <p:cNvPr name="TextBox 7" id="7"/>
          <p:cNvSpPr txBox="true"/>
          <p:nvPr/>
        </p:nvSpPr>
        <p:spPr>
          <a:xfrm rot="0">
            <a:off x="4815191" y="3871834"/>
            <a:ext cx="8066764" cy="1114993"/>
          </a:xfrm>
          <a:prstGeom prst="rect">
            <a:avLst/>
          </a:prstGeom>
        </p:spPr>
        <p:txBody>
          <a:bodyPr anchor="t" rtlCol="false" tIns="0" lIns="0" bIns="0" rIns="0">
            <a:spAutoFit/>
          </a:bodyPr>
          <a:lstStyle/>
          <a:p>
            <a:pPr algn="ctr">
              <a:lnSpc>
                <a:spcPts val="4473"/>
              </a:lnSpc>
            </a:pPr>
            <a:r>
              <a:rPr lang="en-US" sz="3195">
                <a:solidFill>
                  <a:srgbClr val="000000"/>
                </a:solidFill>
                <a:latin typeface="Marty Two"/>
                <a:ea typeface="Marty Two"/>
                <a:cs typeface="Marty Two"/>
                <a:sym typeface="Marty Two"/>
              </a:rPr>
              <a:t>WWW.ASHLEYMILLSMONAGHAN.COM</a:t>
            </a:r>
          </a:p>
          <a:p>
            <a:pPr algn="ctr">
              <a:lnSpc>
                <a:spcPts val="4473"/>
              </a:lnSpc>
              <a:spcBef>
                <a:spcPct val="0"/>
              </a:spcBef>
            </a:pPr>
            <a:r>
              <a:rPr lang="en-US" sz="3195">
                <a:solidFill>
                  <a:srgbClr val="000000"/>
                </a:solidFill>
                <a:latin typeface="Marty Two"/>
                <a:ea typeface="Marty Two"/>
                <a:cs typeface="Marty Two"/>
                <a:sym typeface="Marty Two"/>
              </a:rPr>
              <a:t>ASHLEYMILLSMONAGHAN@GMAIL.COM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BCF29"/>
        </a:solidFill>
      </p:bgPr>
    </p:bg>
    <p:spTree>
      <p:nvGrpSpPr>
        <p:cNvPr id="1" name=""/>
        <p:cNvGrpSpPr/>
        <p:nvPr/>
      </p:nvGrpSpPr>
      <p:grpSpPr>
        <a:xfrm>
          <a:off x="0" y="0"/>
          <a:ext cx="0" cy="0"/>
          <a:chOff x="0" y="0"/>
          <a:chExt cx="0" cy="0"/>
        </a:xfrm>
      </p:grpSpPr>
      <p:sp>
        <p:nvSpPr>
          <p:cNvPr name="Freeform 2" id="2"/>
          <p:cNvSpPr/>
          <p:nvPr/>
        </p:nvSpPr>
        <p:spPr>
          <a:xfrm flipH="false" flipV="false" rot="0">
            <a:off x="-1453520" y="-1235716"/>
            <a:ext cx="6395204" cy="6379216"/>
          </a:xfrm>
          <a:custGeom>
            <a:avLst/>
            <a:gdLst/>
            <a:ahLst/>
            <a:cxnLst/>
            <a:rect r="r" b="b" t="t" l="l"/>
            <a:pathLst>
              <a:path h="6379216" w="6395204">
                <a:moveTo>
                  <a:pt x="0" y="0"/>
                </a:moveTo>
                <a:lnTo>
                  <a:pt x="6395204" y="0"/>
                </a:lnTo>
                <a:lnTo>
                  <a:pt x="6395204" y="6379216"/>
                </a:lnTo>
                <a:lnTo>
                  <a:pt x="0" y="63792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96987">
            <a:off x="1359335" y="599062"/>
            <a:ext cx="9259611" cy="3122453"/>
            <a:chOff x="0" y="0"/>
            <a:chExt cx="3448075" cy="1162732"/>
          </a:xfrm>
        </p:grpSpPr>
        <p:sp>
          <p:nvSpPr>
            <p:cNvPr name="Freeform 4" id="4"/>
            <p:cNvSpPr/>
            <p:nvPr/>
          </p:nvSpPr>
          <p:spPr>
            <a:xfrm flipH="false" flipV="false" rot="0">
              <a:off x="0" y="0"/>
              <a:ext cx="3448075" cy="1162732"/>
            </a:xfrm>
            <a:custGeom>
              <a:avLst/>
              <a:gdLst/>
              <a:ahLst/>
              <a:cxnLst/>
              <a:rect r="r" b="b" t="t" l="l"/>
              <a:pathLst>
                <a:path h="1162732" w="3448075">
                  <a:moveTo>
                    <a:pt x="0" y="0"/>
                  </a:moveTo>
                  <a:lnTo>
                    <a:pt x="3448075" y="0"/>
                  </a:lnTo>
                  <a:lnTo>
                    <a:pt x="3448075" y="1162732"/>
                  </a:lnTo>
                  <a:lnTo>
                    <a:pt x="0" y="1162732"/>
                  </a:lnTo>
                  <a:close/>
                </a:path>
              </a:pathLst>
            </a:custGeom>
            <a:solidFill>
              <a:srgbClr val="FFEEC8"/>
            </a:solidFill>
          </p:spPr>
        </p:sp>
        <p:sp>
          <p:nvSpPr>
            <p:cNvPr name="TextBox 5" id="5"/>
            <p:cNvSpPr txBox="true"/>
            <p:nvPr/>
          </p:nvSpPr>
          <p:spPr>
            <a:xfrm>
              <a:off x="0" y="-57150"/>
              <a:ext cx="3448075" cy="1219882"/>
            </a:xfrm>
            <a:prstGeom prst="rect">
              <a:avLst/>
            </a:prstGeom>
          </p:spPr>
          <p:txBody>
            <a:bodyPr anchor="ctr" rtlCol="false" tIns="50800" lIns="50800" bIns="50800" rIns="50800"/>
            <a:lstStyle/>
            <a:p>
              <a:pPr algn="ctr">
                <a:lnSpc>
                  <a:spcPts val="3272"/>
                </a:lnSpc>
              </a:pPr>
            </a:p>
          </p:txBody>
        </p:sp>
      </p:grpSp>
      <p:grpSp>
        <p:nvGrpSpPr>
          <p:cNvPr name="Group 6" id="6"/>
          <p:cNvGrpSpPr/>
          <p:nvPr/>
        </p:nvGrpSpPr>
        <p:grpSpPr>
          <a:xfrm rot="0">
            <a:off x="2326260" y="8358156"/>
            <a:ext cx="8093795" cy="1302189"/>
            <a:chOff x="0" y="0"/>
            <a:chExt cx="3013951" cy="484906"/>
          </a:xfrm>
        </p:grpSpPr>
        <p:sp>
          <p:nvSpPr>
            <p:cNvPr name="Freeform 7" id="7"/>
            <p:cNvSpPr/>
            <p:nvPr/>
          </p:nvSpPr>
          <p:spPr>
            <a:xfrm flipH="false" flipV="false" rot="0">
              <a:off x="0" y="0"/>
              <a:ext cx="3013951" cy="484906"/>
            </a:xfrm>
            <a:custGeom>
              <a:avLst/>
              <a:gdLst/>
              <a:ahLst/>
              <a:cxnLst/>
              <a:rect r="r" b="b" t="t" l="l"/>
              <a:pathLst>
                <a:path h="484906" w="3013951">
                  <a:moveTo>
                    <a:pt x="0" y="0"/>
                  </a:moveTo>
                  <a:lnTo>
                    <a:pt x="3013951" y="0"/>
                  </a:lnTo>
                  <a:lnTo>
                    <a:pt x="3013951" y="484906"/>
                  </a:lnTo>
                  <a:lnTo>
                    <a:pt x="0" y="484906"/>
                  </a:lnTo>
                  <a:close/>
                </a:path>
              </a:pathLst>
            </a:custGeom>
            <a:solidFill>
              <a:srgbClr val="FFEEC8"/>
            </a:solidFill>
          </p:spPr>
        </p:sp>
        <p:sp>
          <p:nvSpPr>
            <p:cNvPr name="TextBox 8" id="8"/>
            <p:cNvSpPr txBox="true"/>
            <p:nvPr/>
          </p:nvSpPr>
          <p:spPr>
            <a:xfrm>
              <a:off x="0" y="-57150"/>
              <a:ext cx="3013951" cy="542056"/>
            </a:xfrm>
            <a:prstGeom prst="rect">
              <a:avLst/>
            </a:prstGeom>
          </p:spPr>
          <p:txBody>
            <a:bodyPr anchor="ctr" rtlCol="false" tIns="50800" lIns="50800" bIns="50800" rIns="50800"/>
            <a:lstStyle/>
            <a:p>
              <a:pPr algn="ctr">
                <a:lnSpc>
                  <a:spcPts val="3272"/>
                </a:lnSpc>
              </a:pPr>
            </a:p>
          </p:txBody>
        </p:sp>
      </p:grpSp>
      <p:sp>
        <p:nvSpPr>
          <p:cNvPr name="Freeform 9" id="9"/>
          <p:cNvSpPr/>
          <p:nvPr/>
        </p:nvSpPr>
        <p:spPr>
          <a:xfrm flipH="false" flipV="false" rot="1139564">
            <a:off x="13663108" y="-673690"/>
            <a:ext cx="4454602" cy="4087097"/>
          </a:xfrm>
          <a:custGeom>
            <a:avLst/>
            <a:gdLst/>
            <a:ahLst/>
            <a:cxnLst/>
            <a:rect r="r" b="b" t="t" l="l"/>
            <a:pathLst>
              <a:path h="4087097" w="4454602">
                <a:moveTo>
                  <a:pt x="0" y="0"/>
                </a:moveTo>
                <a:lnTo>
                  <a:pt x="4454602" y="0"/>
                </a:lnTo>
                <a:lnTo>
                  <a:pt x="4454602" y="4087097"/>
                </a:lnTo>
                <a:lnTo>
                  <a:pt x="0" y="4087097"/>
                </a:lnTo>
                <a:lnTo>
                  <a:pt x="0" y="0"/>
                </a:lnTo>
                <a:close/>
              </a:path>
            </a:pathLst>
          </a:custGeom>
          <a:blipFill>
            <a:blip r:embed="rId4"/>
            <a:stretch>
              <a:fillRect l="0" t="0" r="0" b="0"/>
            </a:stretch>
          </a:blipFill>
        </p:spPr>
      </p:sp>
      <p:sp>
        <p:nvSpPr>
          <p:cNvPr name="Freeform 10" id="10"/>
          <p:cNvSpPr/>
          <p:nvPr/>
        </p:nvSpPr>
        <p:spPr>
          <a:xfrm flipH="false" flipV="false" rot="0">
            <a:off x="-699832" y="7866298"/>
            <a:ext cx="3026092" cy="2784005"/>
          </a:xfrm>
          <a:custGeom>
            <a:avLst/>
            <a:gdLst/>
            <a:ahLst/>
            <a:cxnLst/>
            <a:rect r="r" b="b" t="t" l="l"/>
            <a:pathLst>
              <a:path h="2784005" w="3026092">
                <a:moveTo>
                  <a:pt x="0" y="0"/>
                </a:moveTo>
                <a:lnTo>
                  <a:pt x="3026092" y="0"/>
                </a:lnTo>
                <a:lnTo>
                  <a:pt x="3026092" y="2784004"/>
                </a:lnTo>
                <a:lnTo>
                  <a:pt x="0" y="278400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16497600" y="8759928"/>
            <a:ext cx="1523401" cy="1390103"/>
          </a:xfrm>
          <a:custGeom>
            <a:avLst/>
            <a:gdLst/>
            <a:ahLst/>
            <a:cxnLst/>
            <a:rect r="r" b="b" t="t" l="l"/>
            <a:pathLst>
              <a:path h="1390103" w="1523401">
                <a:moveTo>
                  <a:pt x="0" y="0"/>
                </a:moveTo>
                <a:lnTo>
                  <a:pt x="1523400" y="0"/>
                </a:lnTo>
                <a:lnTo>
                  <a:pt x="1523400" y="1390103"/>
                </a:lnTo>
                <a:lnTo>
                  <a:pt x="0" y="139010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3224752" y="9037914"/>
            <a:ext cx="483925" cy="483925"/>
          </a:xfrm>
          <a:custGeom>
            <a:avLst/>
            <a:gdLst/>
            <a:ahLst/>
            <a:cxnLst/>
            <a:rect r="r" b="b" t="t" l="l"/>
            <a:pathLst>
              <a:path h="483925" w="483925">
                <a:moveTo>
                  <a:pt x="0" y="0"/>
                </a:moveTo>
                <a:lnTo>
                  <a:pt x="483925" y="0"/>
                </a:lnTo>
                <a:lnTo>
                  <a:pt x="483925" y="483924"/>
                </a:lnTo>
                <a:lnTo>
                  <a:pt x="0" y="48392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3" id="13"/>
          <p:cNvSpPr/>
          <p:nvPr/>
        </p:nvSpPr>
        <p:spPr>
          <a:xfrm flipH="false" flipV="false" rot="0">
            <a:off x="2071991" y="3573098"/>
            <a:ext cx="8348064" cy="4523603"/>
          </a:xfrm>
          <a:custGeom>
            <a:avLst/>
            <a:gdLst/>
            <a:ahLst/>
            <a:cxnLst/>
            <a:rect r="r" b="b" t="t" l="l"/>
            <a:pathLst>
              <a:path h="4523603" w="8348064">
                <a:moveTo>
                  <a:pt x="0" y="0"/>
                </a:moveTo>
                <a:lnTo>
                  <a:pt x="8348064" y="0"/>
                </a:lnTo>
                <a:lnTo>
                  <a:pt x="8348064" y="4523603"/>
                </a:lnTo>
                <a:lnTo>
                  <a:pt x="0" y="4523603"/>
                </a:lnTo>
                <a:lnTo>
                  <a:pt x="0" y="0"/>
                </a:lnTo>
                <a:close/>
              </a:path>
            </a:pathLst>
          </a:custGeom>
          <a:blipFill>
            <a:blip r:embed="rId11"/>
            <a:stretch>
              <a:fillRect l="0" t="-64949" r="0" b="-73571"/>
            </a:stretch>
          </a:blipFill>
        </p:spPr>
      </p:sp>
      <p:sp>
        <p:nvSpPr>
          <p:cNvPr name="TextBox 14" id="14"/>
          <p:cNvSpPr txBox="true"/>
          <p:nvPr/>
        </p:nvSpPr>
        <p:spPr>
          <a:xfrm rot="0">
            <a:off x="813214" y="1337185"/>
            <a:ext cx="10107340" cy="2171409"/>
          </a:xfrm>
          <a:prstGeom prst="rect">
            <a:avLst/>
          </a:prstGeom>
        </p:spPr>
        <p:txBody>
          <a:bodyPr anchor="t" rtlCol="false" tIns="0" lIns="0" bIns="0" rIns="0">
            <a:spAutoFit/>
          </a:bodyPr>
          <a:lstStyle/>
          <a:p>
            <a:pPr algn="ctr">
              <a:lnSpc>
                <a:spcPts val="8417"/>
              </a:lnSpc>
            </a:pPr>
            <a:r>
              <a:rPr lang="en-US" sz="7793">
                <a:solidFill>
                  <a:srgbClr val="F05D26"/>
                </a:solidFill>
                <a:latin typeface="Marty Two"/>
                <a:ea typeface="Marty Two"/>
                <a:cs typeface="Marty Two"/>
                <a:sym typeface="Marty Two"/>
              </a:rPr>
              <a:t>LET’S TAKE CARE OF BUSINESS FIRST </a:t>
            </a:r>
          </a:p>
        </p:txBody>
      </p:sp>
      <p:sp>
        <p:nvSpPr>
          <p:cNvPr name="TextBox 15" id="15"/>
          <p:cNvSpPr txBox="true"/>
          <p:nvPr/>
        </p:nvSpPr>
        <p:spPr>
          <a:xfrm rot="0">
            <a:off x="10204826" y="4331041"/>
            <a:ext cx="7816174" cy="4503106"/>
          </a:xfrm>
          <a:prstGeom prst="rect">
            <a:avLst/>
          </a:prstGeom>
        </p:spPr>
        <p:txBody>
          <a:bodyPr anchor="t" rtlCol="false" tIns="0" lIns="0" bIns="0" rIns="0">
            <a:spAutoFit/>
          </a:bodyPr>
          <a:lstStyle/>
          <a:p>
            <a:pPr algn="ctr">
              <a:lnSpc>
                <a:spcPts val="3272"/>
              </a:lnSpc>
              <a:spcBef>
                <a:spcPct val="0"/>
              </a:spcBef>
            </a:pPr>
            <a:r>
              <a:rPr lang="en-US" sz="2337">
                <a:solidFill>
                  <a:srgbClr val="000000"/>
                </a:solidFill>
                <a:latin typeface="Poppins"/>
                <a:ea typeface="Poppins"/>
                <a:cs typeface="Poppins"/>
                <a:sym typeface="Poppins"/>
              </a:rPr>
              <a:t>ASHLEY MILLS MONAGHAN’S MUSIC  IS AVAILABLE ANYWHERE YOU GET YOUR MUSIC. SEARCH ‘ASHLEY MILLS MUSIC’ ON SPOTIFY, AMAZON MUSIC, IHEARTRADIO, DEEZER, APPLE MUSIC, ITUNES ETC TO ACCESS SONGS AND CHECK OUT MY YOUTUBE CHANNEL FOR MORE TUTORIALS. </a:t>
            </a:r>
          </a:p>
          <a:p>
            <a:pPr algn="ctr">
              <a:lnSpc>
                <a:spcPts val="3272"/>
              </a:lnSpc>
              <a:spcBef>
                <a:spcPct val="0"/>
              </a:spcBef>
            </a:pPr>
          </a:p>
          <a:p>
            <a:pPr algn="ctr">
              <a:lnSpc>
                <a:spcPts val="3272"/>
              </a:lnSpc>
              <a:spcBef>
                <a:spcPct val="0"/>
              </a:spcBef>
            </a:pPr>
            <a:r>
              <a:rPr lang="en-US" sz="2337">
                <a:solidFill>
                  <a:srgbClr val="000000"/>
                </a:solidFill>
                <a:latin typeface="Poppins"/>
                <a:ea typeface="Poppins"/>
                <a:cs typeface="Poppins"/>
                <a:sym typeface="Poppins"/>
              </a:rPr>
              <a:t>“A LITTLE GOES A LONG WAY” IS AVAILABLE ON AMAZON. THE AUDIO BOOK IS AVAILABLE ON ALL STREAMING PLATFORMS AND AUDIBLE! </a:t>
            </a:r>
          </a:p>
          <a:p>
            <a:pPr algn="ctr">
              <a:lnSpc>
                <a:spcPts val="3272"/>
              </a:lnSpc>
              <a:spcBef>
                <a:spcPct val="0"/>
              </a:spcBef>
            </a:pPr>
          </a:p>
        </p:txBody>
      </p:sp>
      <p:sp>
        <p:nvSpPr>
          <p:cNvPr name="TextBox 16" id="16"/>
          <p:cNvSpPr txBox="true"/>
          <p:nvPr/>
        </p:nvSpPr>
        <p:spPr>
          <a:xfrm rot="0">
            <a:off x="2326260" y="9047623"/>
            <a:ext cx="7816174" cy="407356"/>
          </a:xfrm>
          <a:prstGeom prst="rect">
            <a:avLst/>
          </a:prstGeom>
        </p:spPr>
        <p:txBody>
          <a:bodyPr anchor="t" rtlCol="false" tIns="0" lIns="0" bIns="0" rIns="0">
            <a:spAutoFit/>
          </a:bodyPr>
          <a:lstStyle/>
          <a:p>
            <a:pPr algn="ctr">
              <a:lnSpc>
                <a:spcPts val="3272"/>
              </a:lnSpc>
              <a:spcBef>
                <a:spcPct val="0"/>
              </a:spcBef>
            </a:pPr>
            <a:r>
              <a:rPr lang="en-US" b="true" sz="2337">
                <a:solidFill>
                  <a:srgbClr val="000000"/>
                </a:solidFill>
                <a:latin typeface="Poppins Bold"/>
                <a:ea typeface="Poppins Bold"/>
                <a:cs typeface="Poppins Bold"/>
                <a:sym typeface="Poppins Bold"/>
              </a:rPr>
              <a:t>@ASHLEYMILLSMONAGHAN</a:t>
            </a:r>
          </a:p>
        </p:txBody>
      </p:sp>
      <p:sp>
        <p:nvSpPr>
          <p:cNvPr name="TextBox 17" id="17"/>
          <p:cNvSpPr txBox="true"/>
          <p:nvPr/>
        </p:nvSpPr>
        <p:spPr>
          <a:xfrm rot="0">
            <a:off x="2326260" y="8501741"/>
            <a:ext cx="7816174" cy="407356"/>
          </a:xfrm>
          <a:prstGeom prst="rect">
            <a:avLst/>
          </a:prstGeom>
        </p:spPr>
        <p:txBody>
          <a:bodyPr anchor="t" rtlCol="false" tIns="0" lIns="0" bIns="0" rIns="0">
            <a:spAutoFit/>
          </a:bodyPr>
          <a:lstStyle/>
          <a:p>
            <a:pPr algn="ctr">
              <a:lnSpc>
                <a:spcPts val="3272"/>
              </a:lnSpc>
              <a:spcBef>
                <a:spcPct val="0"/>
              </a:spcBef>
            </a:pPr>
            <a:r>
              <a:rPr lang="en-US" b="true" sz="2337">
                <a:solidFill>
                  <a:srgbClr val="000000"/>
                </a:solidFill>
                <a:latin typeface="Poppins Bold"/>
                <a:ea typeface="Poppins Bold"/>
                <a:cs typeface="Poppins Bold"/>
                <a:sym typeface="Poppins Bold"/>
              </a:rPr>
              <a:t>WWW.ASHLEYMILLSMONAGHAN.COM</a:t>
            </a:r>
          </a:p>
        </p:txBody>
      </p:sp>
      <p:sp>
        <p:nvSpPr>
          <p:cNvPr name="TextBox 18" id="18"/>
          <p:cNvSpPr txBox="true"/>
          <p:nvPr/>
        </p:nvSpPr>
        <p:spPr>
          <a:xfrm rot="0">
            <a:off x="2090116" y="7817450"/>
            <a:ext cx="7816174" cy="407356"/>
          </a:xfrm>
          <a:prstGeom prst="rect">
            <a:avLst/>
          </a:prstGeom>
        </p:spPr>
        <p:txBody>
          <a:bodyPr anchor="t" rtlCol="false" tIns="0" lIns="0" bIns="0" rIns="0">
            <a:spAutoFit/>
          </a:bodyPr>
          <a:lstStyle/>
          <a:p>
            <a:pPr algn="ctr">
              <a:lnSpc>
                <a:spcPts val="3272"/>
              </a:lnSpc>
              <a:spcBef>
                <a:spcPct val="0"/>
              </a:spcBef>
            </a:pPr>
            <a:r>
              <a:rPr lang="en-US" b="true" sz="2337">
                <a:solidFill>
                  <a:srgbClr val="000000"/>
                </a:solidFill>
                <a:latin typeface="Poppins Bold"/>
                <a:ea typeface="Poppins Bold"/>
                <a:cs typeface="Poppins Bold"/>
                <a:sym typeface="Poppins Bold"/>
              </a:rPr>
              <a:t>CLICK ON TEACHER RESOURCES TAB</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05D26"/>
        </a:solidFill>
      </p:bgPr>
    </p:bg>
    <p:spTree>
      <p:nvGrpSpPr>
        <p:cNvPr id="1" name=""/>
        <p:cNvGrpSpPr/>
        <p:nvPr/>
      </p:nvGrpSpPr>
      <p:grpSpPr>
        <a:xfrm>
          <a:off x="0" y="0"/>
          <a:ext cx="0" cy="0"/>
          <a:chOff x="0" y="0"/>
          <a:chExt cx="0" cy="0"/>
        </a:xfrm>
      </p:grpSpPr>
      <p:grpSp>
        <p:nvGrpSpPr>
          <p:cNvPr name="Group 2" id="2"/>
          <p:cNvGrpSpPr/>
          <p:nvPr/>
        </p:nvGrpSpPr>
        <p:grpSpPr>
          <a:xfrm rot="0">
            <a:off x="-139423" y="-220018"/>
            <a:ext cx="18587269" cy="5137211"/>
            <a:chOff x="0" y="0"/>
            <a:chExt cx="4895412" cy="1353010"/>
          </a:xfrm>
        </p:grpSpPr>
        <p:sp>
          <p:nvSpPr>
            <p:cNvPr name="Freeform 3" id="3"/>
            <p:cNvSpPr/>
            <p:nvPr/>
          </p:nvSpPr>
          <p:spPr>
            <a:xfrm flipH="false" flipV="false" rot="0">
              <a:off x="0" y="0"/>
              <a:ext cx="4895412" cy="1353010"/>
            </a:xfrm>
            <a:custGeom>
              <a:avLst/>
              <a:gdLst/>
              <a:ahLst/>
              <a:cxnLst/>
              <a:rect r="r" b="b" t="t" l="l"/>
              <a:pathLst>
                <a:path h="1353010" w="4895412">
                  <a:moveTo>
                    <a:pt x="0" y="0"/>
                  </a:moveTo>
                  <a:lnTo>
                    <a:pt x="4895412" y="0"/>
                  </a:lnTo>
                  <a:lnTo>
                    <a:pt x="4895412" y="1353010"/>
                  </a:lnTo>
                  <a:lnTo>
                    <a:pt x="0" y="1353010"/>
                  </a:lnTo>
                  <a:close/>
                </a:path>
              </a:pathLst>
            </a:custGeom>
            <a:solidFill>
              <a:srgbClr val="FF95CE"/>
            </a:solidFill>
          </p:spPr>
        </p:sp>
        <p:sp>
          <p:nvSpPr>
            <p:cNvPr name="TextBox 4" id="4"/>
            <p:cNvSpPr txBox="true"/>
            <p:nvPr/>
          </p:nvSpPr>
          <p:spPr>
            <a:xfrm>
              <a:off x="0" y="-57150"/>
              <a:ext cx="4895412" cy="1410160"/>
            </a:xfrm>
            <a:prstGeom prst="rect">
              <a:avLst/>
            </a:prstGeom>
          </p:spPr>
          <p:txBody>
            <a:bodyPr anchor="ctr" rtlCol="false" tIns="50800" lIns="50800" bIns="50800" rIns="50800"/>
            <a:lstStyle/>
            <a:p>
              <a:pPr algn="ctr">
                <a:lnSpc>
                  <a:spcPts val="3272"/>
                </a:lnSpc>
              </a:pPr>
            </a:p>
          </p:txBody>
        </p:sp>
      </p:grpSp>
      <p:grpSp>
        <p:nvGrpSpPr>
          <p:cNvPr name="Group 5" id="5"/>
          <p:cNvGrpSpPr/>
          <p:nvPr/>
        </p:nvGrpSpPr>
        <p:grpSpPr>
          <a:xfrm rot="-96987">
            <a:off x="1142116" y="1790301"/>
            <a:ext cx="16203987" cy="8269797"/>
            <a:chOff x="0" y="0"/>
            <a:chExt cx="6034007" cy="3079490"/>
          </a:xfrm>
        </p:grpSpPr>
        <p:sp>
          <p:nvSpPr>
            <p:cNvPr name="Freeform 6" id="6"/>
            <p:cNvSpPr/>
            <p:nvPr/>
          </p:nvSpPr>
          <p:spPr>
            <a:xfrm flipH="false" flipV="false" rot="0">
              <a:off x="0" y="0"/>
              <a:ext cx="6034007" cy="3079490"/>
            </a:xfrm>
            <a:custGeom>
              <a:avLst/>
              <a:gdLst/>
              <a:ahLst/>
              <a:cxnLst/>
              <a:rect r="r" b="b" t="t" l="l"/>
              <a:pathLst>
                <a:path h="3079490" w="6034007">
                  <a:moveTo>
                    <a:pt x="0" y="0"/>
                  </a:moveTo>
                  <a:lnTo>
                    <a:pt x="6034007" y="0"/>
                  </a:lnTo>
                  <a:lnTo>
                    <a:pt x="6034007" y="3079490"/>
                  </a:lnTo>
                  <a:lnTo>
                    <a:pt x="0" y="3079490"/>
                  </a:lnTo>
                  <a:close/>
                </a:path>
              </a:pathLst>
            </a:custGeom>
            <a:solidFill>
              <a:srgbClr val="FFEEC8"/>
            </a:solidFill>
          </p:spPr>
        </p:sp>
        <p:sp>
          <p:nvSpPr>
            <p:cNvPr name="TextBox 7" id="7"/>
            <p:cNvSpPr txBox="true"/>
            <p:nvPr/>
          </p:nvSpPr>
          <p:spPr>
            <a:xfrm>
              <a:off x="0" y="-57150"/>
              <a:ext cx="6034007" cy="3136640"/>
            </a:xfrm>
            <a:prstGeom prst="rect">
              <a:avLst/>
            </a:prstGeom>
          </p:spPr>
          <p:txBody>
            <a:bodyPr anchor="ctr" rtlCol="false" tIns="50800" lIns="50800" bIns="50800" rIns="50800"/>
            <a:lstStyle/>
            <a:p>
              <a:pPr algn="ctr">
                <a:lnSpc>
                  <a:spcPts val="3272"/>
                </a:lnSpc>
              </a:pPr>
            </a:p>
          </p:txBody>
        </p:sp>
      </p:grpSp>
      <p:grpSp>
        <p:nvGrpSpPr>
          <p:cNvPr name="Group 8" id="8"/>
          <p:cNvGrpSpPr/>
          <p:nvPr/>
        </p:nvGrpSpPr>
        <p:grpSpPr>
          <a:xfrm rot="-96987">
            <a:off x="513049" y="334604"/>
            <a:ext cx="9259611" cy="1382885"/>
            <a:chOff x="0" y="0"/>
            <a:chExt cx="3448075" cy="514956"/>
          </a:xfrm>
        </p:grpSpPr>
        <p:sp>
          <p:nvSpPr>
            <p:cNvPr name="Freeform 9" id="9"/>
            <p:cNvSpPr/>
            <p:nvPr/>
          </p:nvSpPr>
          <p:spPr>
            <a:xfrm flipH="false" flipV="false" rot="0">
              <a:off x="0" y="0"/>
              <a:ext cx="3448075" cy="514956"/>
            </a:xfrm>
            <a:custGeom>
              <a:avLst/>
              <a:gdLst/>
              <a:ahLst/>
              <a:cxnLst/>
              <a:rect r="r" b="b" t="t" l="l"/>
              <a:pathLst>
                <a:path h="514956" w="3448075">
                  <a:moveTo>
                    <a:pt x="0" y="0"/>
                  </a:moveTo>
                  <a:lnTo>
                    <a:pt x="3448075" y="0"/>
                  </a:lnTo>
                  <a:lnTo>
                    <a:pt x="3448075" y="514956"/>
                  </a:lnTo>
                  <a:lnTo>
                    <a:pt x="0" y="514956"/>
                  </a:lnTo>
                  <a:close/>
                </a:path>
              </a:pathLst>
            </a:custGeom>
            <a:solidFill>
              <a:srgbClr val="FBCF29"/>
            </a:solidFill>
          </p:spPr>
        </p:sp>
        <p:sp>
          <p:nvSpPr>
            <p:cNvPr name="TextBox 10" id="10"/>
            <p:cNvSpPr txBox="true"/>
            <p:nvPr/>
          </p:nvSpPr>
          <p:spPr>
            <a:xfrm>
              <a:off x="0" y="-57150"/>
              <a:ext cx="3448075" cy="572106"/>
            </a:xfrm>
            <a:prstGeom prst="rect">
              <a:avLst/>
            </a:prstGeom>
          </p:spPr>
          <p:txBody>
            <a:bodyPr anchor="ctr" rtlCol="false" tIns="50800" lIns="50800" bIns="50800" rIns="50800"/>
            <a:lstStyle/>
            <a:p>
              <a:pPr algn="ctr">
                <a:lnSpc>
                  <a:spcPts val="3272"/>
                </a:lnSpc>
              </a:pPr>
            </a:p>
          </p:txBody>
        </p:sp>
      </p:grpSp>
      <p:sp>
        <p:nvSpPr>
          <p:cNvPr name="Freeform 11" id="11"/>
          <p:cNvSpPr/>
          <p:nvPr/>
        </p:nvSpPr>
        <p:spPr>
          <a:xfrm flipH="false" flipV="false" rot="0">
            <a:off x="15940682" y="8830243"/>
            <a:ext cx="2102497" cy="1413929"/>
          </a:xfrm>
          <a:custGeom>
            <a:avLst/>
            <a:gdLst/>
            <a:ahLst/>
            <a:cxnLst/>
            <a:rect r="r" b="b" t="t" l="l"/>
            <a:pathLst>
              <a:path h="1413929" w="2102497">
                <a:moveTo>
                  <a:pt x="0" y="0"/>
                </a:moveTo>
                <a:lnTo>
                  <a:pt x="2102497" y="0"/>
                </a:lnTo>
                <a:lnTo>
                  <a:pt x="2102497" y="1413929"/>
                </a:lnTo>
                <a:lnTo>
                  <a:pt x="0" y="14139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2" id="12"/>
          <p:cNvSpPr txBox="true"/>
          <p:nvPr/>
        </p:nvSpPr>
        <p:spPr>
          <a:xfrm rot="0">
            <a:off x="2308316" y="2860316"/>
            <a:ext cx="13871587" cy="7082267"/>
          </a:xfrm>
          <a:prstGeom prst="rect">
            <a:avLst/>
          </a:prstGeom>
        </p:spPr>
        <p:txBody>
          <a:bodyPr anchor="t" rtlCol="false" tIns="0" lIns="0" bIns="0" rIns="0">
            <a:spAutoFit/>
          </a:bodyPr>
          <a:lstStyle/>
          <a:p>
            <a:pPr algn="l">
              <a:lnSpc>
                <a:spcPts val="1988"/>
              </a:lnSpc>
              <a:spcBef>
                <a:spcPct val="0"/>
              </a:spcBef>
            </a:pPr>
            <a:r>
              <a:rPr lang="en-US" b="true" sz="1420">
                <a:solidFill>
                  <a:srgbClr val="000000"/>
                </a:solidFill>
                <a:latin typeface="Poppins Bold"/>
                <a:ea typeface="Poppins Bold"/>
                <a:cs typeface="Poppins Bold"/>
                <a:sym typeface="Poppins Bold"/>
              </a:rPr>
              <a:t>EDUCATION: </a:t>
            </a:r>
          </a:p>
          <a:p>
            <a:pPr algn="l">
              <a:lnSpc>
                <a:spcPts val="1988"/>
              </a:lnSpc>
              <a:spcBef>
                <a:spcPct val="0"/>
              </a:spcBef>
            </a:pPr>
            <a:r>
              <a:rPr lang="en-US" b="true" sz="1420">
                <a:solidFill>
                  <a:srgbClr val="000000"/>
                </a:solidFill>
                <a:latin typeface="Poppins Bold"/>
                <a:ea typeface="Poppins Bold"/>
                <a:cs typeface="Poppins Bold"/>
                <a:sym typeface="Poppins Bold"/>
              </a:rPr>
              <a:t>CHAPMAN UNIVERSITY (BFA FILM PRODUCTION AND MUSIC), SNMCI IRELAND (H.DIP)</a:t>
            </a:r>
          </a:p>
          <a:p>
            <a:pPr algn="ctr">
              <a:lnSpc>
                <a:spcPts val="1988"/>
              </a:lnSpc>
              <a:spcBef>
                <a:spcPct val="0"/>
              </a:spcBef>
            </a:pPr>
          </a:p>
          <a:p>
            <a:pPr algn="l">
              <a:lnSpc>
                <a:spcPts val="2688"/>
              </a:lnSpc>
              <a:spcBef>
                <a:spcPct val="0"/>
              </a:spcBef>
            </a:pPr>
            <a:r>
              <a:rPr lang="en-US" b="true" sz="1920">
                <a:solidFill>
                  <a:srgbClr val="000000"/>
                </a:solidFill>
                <a:latin typeface="Poppins Bold"/>
                <a:ea typeface="Poppins Bold"/>
                <a:cs typeface="Poppins Bold"/>
                <a:sym typeface="Poppins Bold"/>
              </a:rPr>
              <a:t>EXPERIENCE: </a:t>
            </a:r>
          </a:p>
          <a:p>
            <a:pPr algn="l">
              <a:lnSpc>
                <a:spcPts val="2688"/>
              </a:lnSpc>
              <a:spcBef>
                <a:spcPct val="0"/>
              </a:spcBef>
            </a:pPr>
            <a:r>
              <a:rPr lang="en-US" b="true" sz="1920">
                <a:solidFill>
                  <a:srgbClr val="000000"/>
                </a:solidFill>
                <a:latin typeface="Poppins Bold"/>
                <a:ea typeface="Poppins Bold"/>
                <a:cs typeface="Poppins Bold"/>
                <a:sym typeface="Poppins Bold"/>
              </a:rPr>
              <a:t>ASHLEY MILLS MONAGHAN (ASHLEY MILLS MUSIC) IS AN AWARD WINNING CHILDREN’S MUSICIAN, PRODUCER, AUTHOR AND EARLY CHILDHOOD MUSIC EDUCATOR. AFTER TEACHING IN THE PRESCHOOL CLASSROOMS FOR OVER A DECADE, ASHLEY DECIDED TO FOCUS PRIMARILY ON MUSICAL ENDEAVORS. WHEN SHE IS NOT BUSY WITH RECORDING PROJECTS AND PERFORMING AT CHILDREN’S EVENTS, SHE RUNS HER MUSIC ENRICHMENT PROGRAM IN PRESCHOOLS AROUND HER COMMUNITY AND HOSTS MUSIC CLASSES THROUGH THE CRC IN WILMINGTON AND INGLEWOOD. OVER THE YEARS, SHE HAS WORKED HARD TO CREATE A MUSIC PROGRAM THAT COMBINES EARLY CHILDHOOD MUSIC EDUCATION, MUSIC THERAPY AND HER MONTESSORI TRAINING TO UTILIZE MUSIC AS A TOOL IN EARLY CHILDHOOD DEVELOPMENT AND LEARNING. SHE CONTINUES TO CREATE MUSIC FOR YOUNG CHILDREN (AND THEIR CAREGIVERS AND TEACHERS) AND HAS A THIRD ALBUM DUE OUT THIS YEAR. SHE HAS WON SEVERAL AWARDS OVER THE YEARS FOR HER CHILDREN’S BOOK AND MUSIC INCLUDING ‘FINALIST’ WITH INTERNATIONAL SONGWRITING CONTEST AND AN ‘HONORABLE MENTION’ WITH INTERNATIONAL READERS FAVORITE AWARD. SHE WAS ALSO THE VOICE OF “ANTOINETTE THE ANT” ON BUGS! AN ORIGINAL TONIE AND PLAYS ‘SADIE’ ON MS KYM’S MUSICAL PLACE ON YOUTUBE KIDS. ASHLEY IS A MEMBER OF ASCAP, CHILDREN’S MUSIC NETWORK AND THE RECORDING ACADEMY. </a:t>
            </a:r>
          </a:p>
          <a:p>
            <a:pPr algn="ctr">
              <a:lnSpc>
                <a:spcPts val="2688"/>
              </a:lnSpc>
              <a:spcBef>
                <a:spcPct val="0"/>
              </a:spcBef>
            </a:pPr>
          </a:p>
          <a:p>
            <a:pPr algn="ctr">
              <a:lnSpc>
                <a:spcPts val="2688"/>
              </a:lnSpc>
              <a:spcBef>
                <a:spcPct val="0"/>
              </a:spcBef>
            </a:pPr>
            <a:r>
              <a:rPr lang="en-US" b="true" sz="1920">
                <a:solidFill>
                  <a:srgbClr val="000000"/>
                </a:solidFill>
                <a:latin typeface="Poppins Bold"/>
                <a:ea typeface="Poppins Bold"/>
                <a:cs typeface="Poppins Bold"/>
                <a:sym typeface="Poppins Bold"/>
              </a:rPr>
              <a:t>MEMBER OF: CHILDREN’S MUSIC NETWORK, ASCAP, INDIE COLLABORATIVE, </a:t>
            </a:r>
          </a:p>
          <a:p>
            <a:pPr algn="ctr">
              <a:lnSpc>
                <a:spcPts val="2688"/>
              </a:lnSpc>
              <a:spcBef>
                <a:spcPct val="0"/>
              </a:spcBef>
            </a:pPr>
            <a:r>
              <a:rPr lang="en-US" b="true" sz="1920">
                <a:solidFill>
                  <a:srgbClr val="000000"/>
                </a:solidFill>
                <a:latin typeface="Poppins Bold"/>
                <a:ea typeface="Poppins Bold"/>
                <a:cs typeface="Poppins Bold"/>
                <a:sym typeface="Poppins Bold"/>
              </a:rPr>
              <a:t>THE RECORDING ACADEMY</a:t>
            </a:r>
          </a:p>
          <a:p>
            <a:pPr algn="ctr">
              <a:lnSpc>
                <a:spcPts val="2688"/>
              </a:lnSpc>
              <a:spcBef>
                <a:spcPct val="0"/>
              </a:spcBef>
            </a:pPr>
          </a:p>
        </p:txBody>
      </p:sp>
      <p:sp>
        <p:nvSpPr>
          <p:cNvPr name="Freeform 13" id="13"/>
          <p:cNvSpPr/>
          <p:nvPr/>
        </p:nvSpPr>
        <p:spPr>
          <a:xfrm flipH="false" flipV="false" rot="0">
            <a:off x="10072716" y="654106"/>
            <a:ext cx="2443812" cy="2387416"/>
          </a:xfrm>
          <a:custGeom>
            <a:avLst/>
            <a:gdLst/>
            <a:ahLst/>
            <a:cxnLst/>
            <a:rect r="r" b="b" t="t" l="l"/>
            <a:pathLst>
              <a:path h="2387416" w="2443812">
                <a:moveTo>
                  <a:pt x="0" y="0"/>
                </a:moveTo>
                <a:lnTo>
                  <a:pt x="2443811" y="0"/>
                </a:lnTo>
                <a:lnTo>
                  <a:pt x="2443811" y="2387416"/>
                </a:lnTo>
                <a:lnTo>
                  <a:pt x="0" y="2387416"/>
                </a:lnTo>
                <a:lnTo>
                  <a:pt x="0" y="0"/>
                </a:lnTo>
                <a:close/>
              </a:path>
            </a:pathLst>
          </a:custGeom>
          <a:blipFill>
            <a:blip r:embed="rId4"/>
            <a:stretch>
              <a:fillRect l="0" t="0" r="0" b="0"/>
            </a:stretch>
          </a:blipFill>
        </p:spPr>
      </p:sp>
      <p:sp>
        <p:nvSpPr>
          <p:cNvPr name="Freeform 14" id="14"/>
          <p:cNvSpPr/>
          <p:nvPr/>
        </p:nvSpPr>
        <p:spPr>
          <a:xfrm flipH="false" flipV="false" rot="0">
            <a:off x="12802277" y="664622"/>
            <a:ext cx="2376899" cy="2376899"/>
          </a:xfrm>
          <a:custGeom>
            <a:avLst/>
            <a:gdLst/>
            <a:ahLst/>
            <a:cxnLst/>
            <a:rect r="r" b="b" t="t" l="l"/>
            <a:pathLst>
              <a:path h="2376899" w="2376899">
                <a:moveTo>
                  <a:pt x="0" y="0"/>
                </a:moveTo>
                <a:lnTo>
                  <a:pt x="2376900" y="0"/>
                </a:lnTo>
                <a:lnTo>
                  <a:pt x="2376900" y="2376900"/>
                </a:lnTo>
                <a:lnTo>
                  <a:pt x="0" y="2376900"/>
                </a:lnTo>
                <a:lnTo>
                  <a:pt x="0" y="0"/>
                </a:lnTo>
                <a:close/>
              </a:path>
            </a:pathLst>
          </a:custGeom>
          <a:blipFill>
            <a:blip r:embed="rId5"/>
            <a:stretch>
              <a:fillRect l="0" t="0" r="0" b="0"/>
            </a:stretch>
          </a:blipFill>
        </p:spPr>
      </p:sp>
      <p:sp>
        <p:nvSpPr>
          <p:cNvPr name="Freeform 15" id="15"/>
          <p:cNvSpPr/>
          <p:nvPr/>
        </p:nvSpPr>
        <p:spPr>
          <a:xfrm flipH="false" flipV="false" rot="0">
            <a:off x="15464927" y="696438"/>
            <a:ext cx="2313269" cy="2313269"/>
          </a:xfrm>
          <a:custGeom>
            <a:avLst/>
            <a:gdLst/>
            <a:ahLst/>
            <a:cxnLst/>
            <a:rect r="r" b="b" t="t" l="l"/>
            <a:pathLst>
              <a:path h="2313269" w="2313269">
                <a:moveTo>
                  <a:pt x="0" y="0"/>
                </a:moveTo>
                <a:lnTo>
                  <a:pt x="2313268" y="0"/>
                </a:lnTo>
                <a:lnTo>
                  <a:pt x="2313268" y="2313268"/>
                </a:lnTo>
                <a:lnTo>
                  <a:pt x="0" y="2313268"/>
                </a:lnTo>
                <a:lnTo>
                  <a:pt x="0" y="0"/>
                </a:lnTo>
                <a:close/>
              </a:path>
            </a:pathLst>
          </a:custGeom>
          <a:blipFill>
            <a:blip r:embed="rId6"/>
            <a:stretch>
              <a:fillRect l="0" t="0" r="0" b="0"/>
            </a:stretch>
          </a:blipFill>
        </p:spPr>
      </p:sp>
      <p:sp>
        <p:nvSpPr>
          <p:cNvPr name="Freeform 16" id="16"/>
          <p:cNvSpPr/>
          <p:nvPr/>
        </p:nvSpPr>
        <p:spPr>
          <a:xfrm flipH="false" flipV="false" rot="0">
            <a:off x="-378385" y="5570364"/>
            <a:ext cx="3111977" cy="4673808"/>
          </a:xfrm>
          <a:custGeom>
            <a:avLst/>
            <a:gdLst/>
            <a:ahLst/>
            <a:cxnLst/>
            <a:rect r="r" b="b" t="t" l="l"/>
            <a:pathLst>
              <a:path h="4673808" w="3111977">
                <a:moveTo>
                  <a:pt x="0" y="0"/>
                </a:moveTo>
                <a:lnTo>
                  <a:pt x="3111978" y="0"/>
                </a:lnTo>
                <a:lnTo>
                  <a:pt x="3111978" y="4673808"/>
                </a:lnTo>
                <a:lnTo>
                  <a:pt x="0" y="4673808"/>
                </a:lnTo>
                <a:lnTo>
                  <a:pt x="0" y="0"/>
                </a:lnTo>
                <a:close/>
              </a:path>
            </a:pathLst>
          </a:custGeom>
          <a:blipFill>
            <a:blip r:embed="rId7"/>
            <a:stretch>
              <a:fillRect l="0" t="0" r="0" b="0"/>
            </a:stretch>
          </a:blipFill>
        </p:spPr>
      </p:sp>
      <p:sp>
        <p:nvSpPr>
          <p:cNvPr name="TextBox 17" id="17"/>
          <p:cNvSpPr txBox="true"/>
          <p:nvPr/>
        </p:nvSpPr>
        <p:spPr>
          <a:xfrm rot="0">
            <a:off x="-2373837" y="711256"/>
            <a:ext cx="15033382" cy="821720"/>
          </a:xfrm>
          <a:prstGeom prst="rect">
            <a:avLst/>
          </a:prstGeom>
        </p:spPr>
        <p:txBody>
          <a:bodyPr anchor="t" rtlCol="false" tIns="0" lIns="0" bIns="0" rIns="0">
            <a:spAutoFit/>
          </a:bodyPr>
          <a:lstStyle/>
          <a:p>
            <a:pPr algn="ctr">
              <a:lnSpc>
                <a:spcPts val="6257"/>
              </a:lnSpc>
            </a:pPr>
            <a:r>
              <a:rPr lang="en-US" sz="5793">
                <a:solidFill>
                  <a:srgbClr val="000000"/>
                </a:solidFill>
                <a:latin typeface="Marty Two"/>
                <a:ea typeface="Marty Two"/>
                <a:cs typeface="Marty Two"/>
                <a:sym typeface="Marty Two"/>
              </a:rPr>
              <a:t>ASHLEY MILLS MONAGHAN</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5F70D2"/>
        </a:solidFill>
      </p:bgPr>
    </p:bg>
    <p:spTree>
      <p:nvGrpSpPr>
        <p:cNvPr id="1" name=""/>
        <p:cNvGrpSpPr/>
        <p:nvPr/>
      </p:nvGrpSpPr>
      <p:grpSpPr>
        <a:xfrm>
          <a:off x="0" y="0"/>
          <a:ext cx="0" cy="0"/>
          <a:chOff x="0" y="0"/>
          <a:chExt cx="0" cy="0"/>
        </a:xfrm>
      </p:grpSpPr>
      <p:grpSp>
        <p:nvGrpSpPr>
          <p:cNvPr name="Group 2" id="2"/>
          <p:cNvGrpSpPr/>
          <p:nvPr/>
        </p:nvGrpSpPr>
        <p:grpSpPr>
          <a:xfrm rot="0">
            <a:off x="-337185" y="7470222"/>
            <a:ext cx="18924454" cy="3340375"/>
            <a:chOff x="0" y="0"/>
            <a:chExt cx="1812985" cy="320012"/>
          </a:xfrm>
        </p:grpSpPr>
        <p:sp>
          <p:nvSpPr>
            <p:cNvPr name="Freeform 3" id="3"/>
            <p:cNvSpPr/>
            <p:nvPr/>
          </p:nvSpPr>
          <p:spPr>
            <a:xfrm flipH="false" flipV="false" rot="0">
              <a:off x="0" y="0"/>
              <a:ext cx="1812985" cy="320012"/>
            </a:xfrm>
            <a:custGeom>
              <a:avLst/>
              <a:gdLst/>
              <a:ahLst/>
              <a:cxnLst/>
              <a:rect r="r" b="b" t="t" l="l"/>
              <a:pathLst>
                <a:path h="320012" w="1812985">
                  <a:moveTo>
                    <a:pt x="604655" y="19070"/>
                  </a:moveTo>
                  <a:cubicBezTo>
                    <a:pt x="697302" y="7556"/>
                    <a:pt x="803271" y="0"/>
                    <a:pt x="906980" y="0"/>
                  </a:cubicBezTo>
                  <a:cubicBezTo>
                    <a:pt x="1010694" y="0"/>
                    <a:pt x="1110492" y="6476"/>
                    <a:pt x="1202459" y="17990"/>
                  </a:cubicBezTo>
                  <a:cubicBezTo>
                    <a:pt x="1204418" y="18350"/>
                    <a:pt x="1206374" y="18350"/>
                    <a:pt x="1208330" y="18710"/>
                  </a:cubicBezTo>
                  <a:cubicBezTo>
                    <a:pt x="1553707" y="64765"/>
                    <a:pt x="1808093" y="186379"/>
                    <a:pt x="1812985" y="317556"/>
                  </a:cubicBezTo>
                  <a:lnTo>
                    <a:pt x="1812985" y="320012"/>
                  </a:lnTo>
                  <a:lnTo>
                    <a:pt x="0" y="320012"/>
                  </a:lnTo>
                  <a:lnTo>
                    <a:pt x="0" y="317558"/>
                  </a:lnTo>
                  <a:cubicBezTo>
                    <a:pt x="4892" y="185660"/>
                    <a:pt x="255364" y="64045"/>
                    <a:pt x="604655" y="19070"/>
                  </a:cubicBezTo>
                  <a:close/>
                </a:path>
              </a:pathLst>
            </a:custGeom>
            <a:solidFill>
              <a:srgbClr val="FF95CE"/>
            </a:solidFill>
          </p:spPr>
        </p:sp>
        <p:sp>
          <p:nvSpPr>
            <p:cNvPr name="TextBox 4" id="4"/>
            <p:cNvSpPr txBox="true"/>
            <p:nvPr/>
          </p:nvSpPr>
          <p:spPr>
            <a:xfrm>
              <a:off x="0" y="69850"/>
              <a:ext cx="1812985" cy="250162"/>
            </a:xfrm>
            <a:prstGeom prst="rect">
              <a:avLst/>
            </a:prstGeom>
          </p:spPr>
          <p:txBody>
            <a:bodyPr anchor="ctr" rtlCol="false" tIns="50800" lIns="50800" bIns="50800" rIns="50800"/>
            <a:lstStyle/>
            <a:p>
              <a:pPr algn="ctr">
                <a:lnSpc>
                  <a:spcPts val="3272"/>
                </a:lnSpc>
              </a:pPr>
            </a:p>
          </p:txBody>
        </p:sp>
      </p:grpSp>
      <p:grpSp>
        <p:nvGrpSpPr>
          <p:cNvPr name="Group 5" id="5"/>
          <p:cNvGrpSpPr/>
          <p:nvPr/>
        </p:nvGrpSpPr>
        <p:grpSpPr>
          <a:xfrm rot="-65824">
            <a:off x="4369649" y="432341"/>
            <a:ext cx="9250316" cy="2098975"/>
            <a:chOff x="0" y="0"/>
            <a:chExt cx="3774554" cy="856478"/>
          </a:xfrm>
        </p:grpSpPr>
        <p:sp>
          <p:nvSpPr>
            <p:cNvPr name="Freeform 6" id="6"/>
            <p:cNvSpPr/>
            <p:nvPr/>
          </p:nvSpPr>
          <p:spPr>
            <a:xfrm flipH="false" flipV="false" rot="0">
              <a:off x="0" y="0"/>
              <a:ext cx="3774554" cy="856478"/>
            </a:xfrm>
            <a:custGeom>
              <a:avLst/>
              <a:gdLst/>
              <a:ahLst/>
              <a:cxnLst/>
              <a:rect r="r" b="b" t="t" l="l"/>
              <a:pathLst>
                <a:path h="856478" w="3774554">
                  <a:moveTo>
                    <a:pt x="0" y="0"/>
                  </a:moveTo>
                  <a:lnTo>
                    <a:pt x="3774554" y="0"/>
                  </a:lnTo>
                  <a:lnTo>
                    <a:pt x="3774554" y="856478"/>
                  </a:lnTo>
                  <a:lnTo>
                    <a:pt x="0" y="856478"/>
                  </a:lnTo>
                  <a:close/>
                </a:path>
              </a:pathLst>
            </a:custGeom>
            <a:solidFill>
              <a:srgbClr val="FFEEC8"/>
            </a:solidFill>
          </p:spPr>
        </p:sp>
        <p:sp>
          <p:nvSpPr>
            <p:cNvPr name="TextBox 7" id="7"/>
            <p:cNvSpPr txBox="true"/>
            <p:nvPr/>
          </p:nvSpPr>
          <p:spPr>
            <a:xfrm>
              <a:off x="0" y="-57150"/>
              <a:ext cx="3774554" cy="913628"/>
            </a:xfrm>
            <a:prstGeom prst="rect">
              <a:avLst/>
            </a:prstGeom>
          </p:spPr>
          <p:txBody>
            <a:bodyPr anchor="ctr" rtlCol="false" tIns="50800" lIns="50800" bIns="50800" rIns="50800"/>
            <a:lstStyle/>
            <a:p>
              <a:pPr algn="ctr">
                <a:lnSpc>
                  <a:spcPts val="3272"/>
                </a:lnSpc>
              </a:pPr>
            </a:p>
          </p:txBody>
        </p:sp>
      </p:grpSp>
      <p:grpSp>
        <p:nvGrpSpPr>
          <p:cNvPr name="Group 8" id="8"/>
          <p:cNvGrpSpPr/>
          <p:nvPr/>
        </p:nvGrpSpPr>
        <p:grpSpPr>
          <a:xfrm rot="0">
            <a:off x="5151737" y="8452810"/>
            <a:ext cx="7911536" cy="981179"/>
            <a:chOff x="0" y="0"/>
            <a:chExt cx="3977690" cy="493308"/>
          </a:xfrm>
        </p:grpSpPr>
        <p:sp>
          <p:nvSpPr>
            <p:cNvPr name="Freeform 9" id="9"/>
            <p:cNvSpPr/>
            <p:nvPr/>
          </p:nvSpPr>
          <p:spPr>
            <a:xfrm flipH="false" flipV="false" rot="0">
              <a:off x="0" y="0"/>
              <a:ext cx="3977690" cy="493308"/>
            </a:xfrm>
            <a:custGeom>
              <a:avLst/>
              <a:gdLst/>
              <a:ahLst/>
              <a:cxnLst/>
              <a:rect r="r" b="b" t="t" l="l"/>
              <a:pathLst>
                <a:path h="493308" w="3977690">
                  <a:moveTo>
                    <a:pt x="0" y="0"/>
                  </a:moveTo>
                  <a:lnTo>
                    <a:pt x="3977690" y="0"/>
                  </a:lnTo>
                  <a:lnTo>
                    <a:pt x="3977690" y="493308"/>
                  </a:lnTo>
                  <a:lnTo>
                    <a:pt x="0" y="493308"/>
                  </a:lnTo>
                  <a:close/>
                </a:path>
              </a:pathLst>
            </a:custGeom>
            <a:solidFill>
              <a:srgbClr val="FFEEC8"/>
            </a:solidFill>
          </p:spPr>
        </p:sp>
        <p:sp>
          <p:nvSpPr>
            <p:cNvPr name="TextBox 10" id="10"/>
            <p:cNvSpPr txBox="true"/>
            <p:nvPr/>
          </p:nvSpPr>
          <p:spPr>
            <a:xfrm>
              <a:off x="0" y="-57150"/>
              <a:ext cx="3977690" cy="550458"/>
            </a:xfrm>
            <a:prstGeom prst="rect">
              <a:avLst/>
            </a:prstGeom>
          </p:spPr>
          <p:txBody>
            <a:bodyPr anchor="ctr" rtlCol="false" tIns="50800" lIns="50800" bIns="50800" rIns="50800"/>
            <a:lstStyle/>
            <a:p>
              <a:pPr algn="ctr">
                <a:lnSpc>
                  <a:spcPts val="3272"/>
                </a:lnSpc>
              </a:pPr>
            </a:p>
          </p:txBody>
        </p:sp>
      </p:grpSp>
      <p:grpSp>
        <p:nvGrpSpPr>
          <p:cNvPr name="Group 11" id="11"/>
          <p:cNvGrpSpPr/>
          <p:nvPr/>
        </p:nvGrpSpPr>
        <p:grpSpPr>
          <a:xfrm rot="-83208">
            <a:off x="3195660" y="2737023"/>
            <a:ext cx="9783031" cy="7108156"/>
            <a:chOff x="0" y="0"/>
            <a:chExt cx="4918622" cy="3573773"/>
          </a:xfrm>
        </p:grpSpPr>
        <p:sp>
          <p:nvSpPr>
            <p:cNvPr name="Freeform 12" id="12"/>
            <p:cNvSpPr/>
            <p:nvPr/>
          </p:nvSpPr>
          <p:spPr>
            <a:xfrm flipH="false" flipV="false" rot="0">
              <a:off x="0" y="0"/>
              <a:ext cx="4918622" cy="3573773"/>
            </a:xfrm>
            <a:custGeom>
              <a:avLst/>
              <a:gdLst/>
              <a:ahLst/>
              <a:cxnLst/>
              <a:rect r="r" b="b" t="t" l="l"/>
              <a:pathLst>
                <a:path h="3573773" w="4918622">
                  <a:moveTo>
                    <a:pt x="0" y="0"/>
                  </a:moveTo>
                  <a:lnTo>
                    <a:pt x="4918622" y="0"/>
                  </a:lnTo>
                  <a:lnTo>
                    <a:pt x="4918622" y="3573773"/>
                  </a:lnTo>
                  <a:lnTo>
                    <a:pt x="0" y="3573773"/>
                  </a:lnTo>
                  <a:close/>
                </a:path>
              </a:pathLst>
            </a:custGeom>
            <a:solidFill>
              <a:srgbClr val="FFEEC8"/>
            </a:solidFill>
          </p:spPr>
        </p:sp>
        <p:sp>
          <p:nvSpPr>
            <p:cNvPr name="TextBox 13" id="13"/>
            <p:cNvSpPr txBox="true"/>
            <p:nvPr/>
          </p:nvSpPr>
          <p:spPr>
            <a:xfrm>
              <a:off x="0" y="-57150"/>
              <a:ext cx="4918622" cy="3630923"/>
            </a:xfrm>
            <a:prstGeom prst="rect">
              <a:avLst/>
            </a:prstGeom>
          </p:spPr>
          <p:txBody>
            <a:bodyPr anchor="ctr" rtlCol="false" tIns="50800" lIns="50800" bIns="50800" rIns="50800"/>
            <a:lstStyle/>
            <a:p>
              <a:pPr algn="ctr">
                <a:lnSpc>
                  <a:spcPts val="3272"/>
                </a:lnSpc>
              </a:pPr>
            </a:p>
          </p:txBody>
        </p:sp>
      </p:grpSp>
      <p:sp>
        <p:nvSpPr>
          <p:cNvPr name="Freeform 14" id="14"/>
          <p:cNvSpPr/>
          <p:nvPr/>
        </p:nvSpPr>
        <p:spPr>
          <a:xfrm flipH="false" flipV="false" rot="863344">
            <a:off x="15087400" y="7839206"/>
            <a:ext cx="1194300" cy="2336039"/>
          </a:xfrm>
          <a:custGeom>
            <a:avLst/>
            <a:gdLst/>
            <a:ahLst/>
            <a:cxnLst/>
            <a:rect r="r" b="b" t="t" l="l"/>
            <a:pathLst>
              <a:path h="2336039" w="1194300">
                <a:moveTo>
                  <a:pt x="0" y="0"/>
                </a:moveTo>
                <a:lnTo>
                  <a:pt x="1194301" y="0"/>
                </a:lnTo>
                <a:lnTo>
                  <a:pt x="1194301" y="2336039"/>
                </a:lnTo>
                <a:lnTo>
                  <a:pt x="0" y="2336039"/>
                </a:lnTo>
                <a:lnTo>
                  <a:pt x="0" y="0"/>
                </a:lnTo>
                <a:close/>
              </a:path>
            </a:pathLst>
          </a:custGeom>
          <a:blipFill>
            <a:blip r:embed="rId2"/>
            <a:stretch>
              <a:fillRect l="0" t="0" r="0" b="0"/>
            </a:stretch>
          </a:blipFill>
        </p:spPr>
      </p:sp>
      <p:sp>
        <p:nvSpPr>
          <p:cNvPr name="Freeform 15" id="15"/>
          <p:cNvSpPr/>
          <p:nvPr/>
        </p:nvSpPr>
        <p:spPr>
          <a:xfrm flipH="false" flipV="false" rot="1400774">
            <a:off x="-426218" y="-429726"/>
            <a:ext cx="2331612" cy="5329400"/>
          </a:xfrm>
          <a:custGeom>
            <a:avLst/>
            <a:gdLst/>
            <a:ahLst/>
            <a:cxnLst/>
            <a:rect r="r" b="b" t="t" l="l"/>
            <a:pathLst>
              <a:path h="5329400" w="2331612">
                <a:moveTo>
                  <a:pt x="0" y="0"/>
                </a:moveTo>
                <a:lnTo>
                  <a:pt x="2331613" y="0"/>
                </a:lnTo>
                <a:lnTo>
                  <a:pt x="2331613" y="5329400"/>
                </a:lnTo>
                <a:lnTo>
                  <a:pt x="0" y="5329400"/>
                </a:lnTo>
                <a:lnTo>
                  <a:pt x="0" y="0"/>
                </a:lnTo>
                <a:close/>
              </a:path>
            </a:pathLst>
          </a:custGeom>
          <a:blipFill>
            <a:blip r:embed="rId3"/>
            <a:stretch>
              <a:fillRect l="0" t="0" r="0" b="0"/>
            </a:stretch>
          </a:blipFill>
        </p:spPr>
      </p:sp>
      <p:sp>
        <p:nvSpPr>
          <p:cNvPr name="Freeform 16" id="16"/>
          <p:cNvSpPr/>
          <p:nvPr/>
        </p:nvSpPr>
        <p:spPr>
          <a:xfrm flipH="false" flipV="false" rot="0">
            <a:off x="14464307" y="-363302"/>
            <a:ext cx="3026092" cy="2784005"/>
          </a:xfrm>
          <a:custGeom>
            <a:avLst/>
            <a:gdLst/>
            <a:ahLst/>
            <a:cxnLst/>
            <a:rect r="r" b="b" t="t" l="l"/>
            <a:pathLst>
              <a:path h="2784005" w="3026092">
                <a:moveTo>
                  <a:pt x="0" y="0"/>
                </a:moveTo>
                <a:lnTo>
                  <a:pt x="3026093" y="0"/>
                </a:lnTo>
                <a:lnTo>
                  <a:pt x="3026093" y="2784004"/>
                </a:lnTo>
                <a:lnTo>
                  <a:pt x="0" y="278400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7" id="17"/>
          <p:cNvSpPr/>
          <p:nvPr/>
        </p:nvSpPr>
        <p:spPr>
          <a:xfrm flipH="false" flipV="false" rot="0">
            <a:off x="283218" y="6291100"/>
            <a:ext cx="2311273" cy="1554331"/>
          </a:xfrm>
          <a:custGeom>
            <a:avLst/>
            <a:gdLst/>
            <a:ahLst/>
            <a:cxnLst/>
            <a:rect r="r" b="b" t="t" l="l"/>
            <a:pathLst>
              <a:path h="1554331" w="2311273">
                <a:moveTo>
                  <a:pt x="0" y="0"/>
                </a:moveTo>
                <a:lnTo>
                  <a:pt x="2311273" y="0"/>
                </a:lnTo>
                <a:lnTo>
                  <a:pt x="2311273" y="1554332"/>
                </a:lnTo>
                <a:lnTo>
                  <a:pt x="0" y="155433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8" id="18"/>
          <p:cNvSpPr txBox="true"/>
          <p:nvPr/>
        </p:nvSpPr>
        <p:spPr>
          <a:xfrm rot="0">
            <a:off x="4350403" y="2013217"/>
            <a:ext cx="7473545" cy="8238732"/>
          </a:xfrm>
          <a:prstGeom prst="rect">
            <a:avLst/>
          </a:prstGeom>
        </p:spPr>
        <p:txBody>
          <a:bodyPr anchor="t" rtlCol="false" tIns="0" lIns="0" bIns="0" rIns="0">
            <a:spAutoFit/>
          </a:bodyPr>
          <a:lstStyle/>
          <a:p>
            <a:pPr algn="ctr">
              <a:lnSpc>
                <a:spcPts val="4355"/>
              </a:lnSpc>
            </a:pPr>
          </a:p>
          <a:p>
            <a:pPr algn="ctr">
              <a:lnSpc>
                <a:spcPts val="4355"/>
              </a:lnSpc>
            </a:pPr>
          </a:p>
          <a:p>
            <a:pPr algn="ctr" marL="792351" indent="-396175" lvl="1">
              <a:lnSpc>
                <a:spcPts val="5137"/>
              </a:lnSpc>
              <a:buFont typeface="Arial"/>
              <a:buChar char="•"/>
            </a:pPr>
            <a:r>
              <a:rPr lang="en-US" sz="3669">
                <a:solidFill>
                  <a:srgbClr val="000000"/>
                </a:solidFill>
                <a:latin typeface="Handelson Four"/>
                <a:ea typeface="Handelson Four"/>
                <a:cs typeface="Handelson Four"/>
                <a:sym typeface="Handelson Four"/>
              </a:rPr>
              <a:t>Speech and language skills</a:t>
            </a:r>
          </a:p>
          <a:p>
            <a:pPr algn="ctr" marL="792351" indent="-396175" lvl="1">
              <a:lnSpc>
                <a:spcPts val="5137"/>
              </a:lnSpc>
              <a:buFont typeface="Arial"/>
              <a:buChar char="•"/>
            </a:pPr>
            <a:r>
              <a:rPr lang="en-US" sz="3669">
                <a:solidFill>
                  <a:srgbClr val="000000"/>
                </a:solidFill>
                <a:latin typeface="Handelson Four"/>
                <a:ea typeface="Handelson Four"/>
                <a:cs typeface="Handelson Four"/>
                <a:sym typeface="Handelson Four"/>
              </a:rPr>
              <a:t>Neural activity growth</a:t>
            </a:r>
          </a:p>
          <a:p>
            <a:pPr algn="ctr" marL="792351" indent="-396175" lvl="1">
              <a:lnSpc>
                <a:spcPts val="5137"/>
              </a:lnSpc>
              <a:buFont typeface="Arial"/>
              <a:buChar char="•"/>
            </a:pPr>
            <a:r>
              <a:rPr lang="en-US" sz="3669">
                <a:solidFill>
                  <a:srgbClr val="000000"/>
                </a:solidFill>
                <a:latin typeface="Handelson Four"/>
                <a:ea typeface="Handelson Four"/>
                <a:cs typeface="Handelson Four"/>
                <a:sym typeface="Handelson Four"/>
              </a:rPr>
              <a:t>Memory recall</a:t>
            </a:r>
          </a:p>
          <a:p>
            <a:pPr algn="ctr" marL="792351" indent="-396175" lvl="1">
              <a:lnSpc>
                <a:spcPts val="5137"/>
              </a:lnSpc>
              <a:buFont typeface="Arial"/>
              <a:buChar char="•"/>
            </a:pPr>
            <a:r>
              <a:rPr lang="en-US" sz="3669">
                <a:solidFill>
                  <a:srgbClr val="000000"/>
                </a:solidFill>
                <a:latin typeface="Handelson Four"/>
                <a:ea typeface="Handelson Four"/>
                <a:cs typeface="Handelson Four"/>
                <a:sym typeface="Handelson Four"/>
              </a:rPr>
              <a:t>Pattern recognition</a:t>
            </a:r>
          </a:p>
          <a:p>
            <a:pPr algn="ctr" marL="792351" indent="-396175" lvl="1">
              <a:lnSpc>
                <a:spcPts val="5137"/>
              </a:lnSpc>
              <a:buFont typeface="Arial"/>
              <a:buChar char="•"/>
            </a:pPr>
            <a:r>
              <a:rPr lang="en-US" sz="3669">
                <a:solidFill>
                  <a:srgbClr val="000000"/>
                </a:solidFill>
                <a:latin typeface="Handelson Four"/>
                <a:ea typeface="Handelson Four"/>
                <a:cs typeface="Handelson Four"/>
                <a:sym typeface="Handelson Four"/>
              </a:rPr>
              <a:t>Coordination</a:t>
            </a:r>
          </a:p>
          <a:p>
            <a:pPr algn="ctr" marL="792351" indent="-396175" lvl="1">
              <a:lnSpc>
                <a:spcPts val="5137"/>
              </a:lnSpc>
              <a:buFont typeface="Arial"/>
              <a:buChar char="•"/>
            </a:pPr>
            <a:r>
              <a:rPr lang="en-US" sz="3669">
                <a:solidFill>
                  <a:srgbClr val="000000"/>
                </a:solidFill>
                <a:latin typeface="Handelson Four"/>
                <a:ea typeface="Handelson Four"/>
                <a:cs typeface="Handelson Four"/>
                <a:sym typeface="Handelson Four"/>
              </a:rPr>
              <a:t>Gross motor skills</a:t>
            </a:r>
          </a:p>
          <a:p>
            <a:pPr algn="ctr" marL="792351" indent="-396175" lvl="1">
              <a:lnSpc>
                <a:spcPts val="5137"/>
              </a:lnSpc>
              <a:buFont typeface="Arial"/>
              <a:buChar char="•"/>
            </a:pPr>
            <a:r>
              <a:rPr lang="en-US" sz="3669">
                <a:solidFill>
                  <a:srgbClr val="000000"/>
                </a:solidFill>
                <a:latin typeface="Handelson Four"/>
                <a:ea typeface="Handelson Four"/>
                <a:cs typeface="Handelson Four"/>
                <a:sym typeface="Handelson Four"/>
              </a:rPr>
              <a:t>Ignites all areas of development for </a:t>
            </a:r>
          </a:p>
          <a:p>
            <a:pPr algn="ctr" marL="792351" indent="-396175" lvl="1">
              <a:lnSpc>
                <a:spcPts val="5137"/>
              </a:lnSpc>
              <a:buFont typeface="Arial"/>
              <a:buChar char="•"/>
            </a:pPr>
            <a:r>
              <a:rPr lang="en-US" sz="3669">
                <a:solidFill>
                  <a:srgbClr val="000000"/>
                </a:solidFill>
                <a:latin typeface="Handelson Four"/>
                <a:ea typeface="Handelson Four"/>
                <a:cs typeface="Handelson Four"/>
                <a:sym typeface="Handelson Four"/>
              </a:rPr>
              <a:t>school readiness! </a:t>
            </a:r>
          </a:p>
          <a:p>
            <a:pPr algn="ctr" marL="792351" indent="-396175" lvl="1">
              <a:lnSpc>
                <a:spcPts val="5137"/>
              </a:lnSpc>
              <a:buFont typeface="Arial"/>
              <a:buChar char="•"/>
            </a:pPr>
            <a:r>
              <a:rPr lang="en-US" sz="3669">
                <a:solidFill>
                  <a:srgbClr val="000000"/>
                </a:solidFill>
                <a:latin typeface="Handelson Four"/>
                <a:ea typeface="Handelson Four"/>
                <a:cs typeface="Handelson Four"/>
                <a:sym typeface="Handelson Four"/>
              </a:rPr>
              <a:t>Music is getting lost in schools </a:t>
            </a:r>
          </a:p>
          <a:p>
            <a:pPr algn="ctr" marL="792351" indent="-396175" lvl="1">
              <a:lnSpc>
                <a:spcPts val="5137"/>
              </a:lnSpc>
              <a:buFont typeface="Arial"/>
              <a:buChar char="•"/>
            </a:pPr>
            <a:r>
              <a:rPr lang="en-US" sz="3669">
                <a:solidFill>
                  <a:srgbClr val="000000"/>
                </a:solidFill>
                <a:latin typeface="Handelson Four"/>
                <a:ea typeface="Handelson Four"/>
                <a:cs typeface="Handelson Four"/>
                <a:sym typeface="Handelson Four"/>
              </a:rPr>
              <a:t>Reduces stress hormones</a:t>
            </a:r>
          </a:p>
          <a:p>
            <a:pPr algn="ctr">
              <a:lnSpc>
                <a:spcPts val="5137"/>
              </a:lnSpc>
              <a:spcBef>
                <a:spcPct val="0"/>
              </a:spcBef>
            </a:pPr>
          </a:p>
        </p:txBody>
      </p:sp>
      <p:sp>
        <p:nvSpPr>
          <p:cNvPr name="Freeform 19" id="19"/>
          <p:cNvSpPr/>
          <p:nvPr/>
        </p:nvSpPr>
        <p:spPr>
          <a:xfrm flipH="false" flipV="false" rot="0">
            <a:off x="13189332" y="4498017"/>
            <a:ext cx="4674208" cy="3347414"/>
          </a:xfrm>
          <a:custGeom>
            <a:avLst/>
            <a:gdLst/>
            <a:ahLst/>
            <a:cxnLst/>
            <a:rect r="r" b="b" t="t" l="l"/>
            <a:pathLst>
              <a:path h="3347414" w="4674208">
                <a:moveTo>
                  <a:pt x="0" y="0"/>
                </a:moveTo>
                <a:lnTo>
                  <a:pt x="4674208" y="0"/>
                </a:lnTo>
                <a:lnTo>
                  <a:pt x="4674208" y="3347415"/>
                </a:lnTo>
                <a:lnTo>
                  <a:pt x="0" y="334741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0" id="20"/>
          <p:cNvSpPr/>
          <p:nvPr/>
        </p:nvSpPr>
        <p:spPr>
          <a:xfrm flipH="false" flipV="false" rot="0">
            <a:off x="1471269" y="8080532"/>
            <a:ext cx="2332607" cy="2119757"/>
          </a:xfrm>
          <a:custGeom>
            <a:avLst/>
            <a:gdLst/>
            <a:ahLst/>
            <a:cxnLst/>
            <a:rect r="r" b="b" t="t" l="l"/>
            <a:pathLst>
              <a:path h="2119757" w="2332607">
                <a:moveTo>
                  <a:pt x="0" y="0"/>
                </a:moveTo>
                <a:lnTo>
                  <a:pt x="2332607" y="0"/>
                </a:lnTo>
                <a:lnTo>
                  <a:pt x="2332607" y="2119756"/>
                </a:lnTo>
                <a:lnTo>
                  <a:pt x="0" y="211975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1" id="21"/>
          <p:cNvSpPr txBox="true"/>
          <p:nvPr/>
        </p:nvSpPr>
        <p:spPr>
          <a:xfrm rot="0">
            <a:off x="3803876" y="1104900"/>
            <a:ext cx="10013445" cy="1003567"/>
          </a:xfrm>
          <a:prstGeom prst="rect">
            <a:avLst/>
          </a:prstGeom>
        </p:spPr>
        <p:txBody>
          <a:bodyPr anchor="t" rtlCol="false" tIns="0" lIns="0" bIns="0" rIns="0">
            <a:spAutoFit/>
          </a:bodyPr>
          <a:lstStyle/>
          <a:p>
            <a:pPr algn="ctr">
              <a:lnSpc>
                <a:spcPts val="7681"/>
              </a:lnSpc>
            </a:pPr>
            <a:r>
              <a:rPr lang="en-US" sz="7112">
                <a:solidFill>
                  <a:srgbClr val="F05D26"/>
                </a:solidFill>
                <a:latin typeface="Marty Two"/>
                <a:ea typeface="Marty Two"/>
                <a:cs typeface="Marty Two"/>
                <a:sym typeface="Marty Two"/>
              </a:rPr>
              <a:t>BENEFITS OF MUSIC</a:t>
            </a:r>
          </a:p>
        </p:txBody>
      </p:sp>
      <p:sp>
        <p:nvSpPr>
          <p:cNvPr name="TextBox 22" id="22"/>
          <p:cNvSpPr txBox="true"/>
          <p:nvPr/>
        </p:nvSpPr>
        <p:spPr>
          <a:xfrm rot="0">
            <a:off x="13310924" y="5045279"/>
            <a:ext cx="4198551" cy="2232635"/>
          </a:xfrm>
          <a:prstGeom prst="rect">
            <a:avLst/>
          </a:prstGeom>
        </p:spPr>
        <p:txBody>
          <a:bodyPr anchor="t" rtlCol="false" tIns="0" lIns="0" bIns="0" rIns="0">
            <a:spAutoFit/>
          </a:bodyPr>
          <a:lstStyle/>
          <a:p>
            <a:pPr algn="ctr">
              <a:lnSpc>
                <a:spcPts val="2941"/>
              </a:lnSpc>
              <a:spcBef>
                <a:spcPct val="0"/>
              </a:spcBef>
            </a:pPr>
            <a:r>
              <a:rPr lang="en-US" b="true" sz="2100" i="true">
                <a:solidFill>
                  <a:srgbClr val="E94840"/>
                </a:solidFill>
                <a:latin typeface="Poppins Bold Italics"/>
                <a:ea typeface="Poppins Bold Italics"/>
                <a:cs typeface="Poppins Bold Italics"/>
                <a:sym typeface="Poppins Bold Italics"/>
              </a:rPr>
              <a:t>ACCORDING TO KODALY, WE MUST TEACH MUSIC FROM A YOUNG AGE.</a:t>
            </a:r>
          </a:p>
          <a:p>
            <a:pPr algn="ctr">
              <a:lnSpc>
                <a:spcPts val="2941"/>
              </a:lnSpc>
              <a:spcBef>
                <a:spcPct val="0"/>
              </a:spcBef>
            </a:pPr>
          </a:p>
          <a:p>
            <a:pPr algn="ctr">
              <a:lnSpc>
                <a:spcPts val="2941"/>
              </a:lnSpc>
              <a:spcBef>
                <a:spcPct val="0"/>
              </a:spcBef>
            </a:pPr>
            <a:r>
              <a:rPr lang="en-US" b="true" sz="2100" i="true">
                <a:solidFill>
                  <a:srgbClr val="E94840"/>
                </a:solidFill>
                <a:latin typeface="Poppins Bold Italics"/>
                <a:ea typeface="Poppins Bold Italics"/>
                <a:cs typeface="Poppins Bold Italics"/>
                <a:sym typeface="Poppins Bold Italics"/>
              </a:rPr>
              <a:t>TRUE OR FALSE? </a:t>
            </a:r>
          </a:p>
          <a:p>
            <a:pPr algn="ctr">
              <a:lnSpc>
                <a:spcPts val="2941"/>
              </a:lnSpc>
              <a:spcBef>
                <a:spcPct val="0"/>
              </a:spcBef>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EEC8"/>
        </a:solidFill>
      </p:bgPr>
    </p:bg>
    <p:spTree>
      <p:nvGrpSpPr>
        <p:cNvPr id="1" name=""/>
        <p:cNvGrpSpPr/>
        <p:nvPr/>
      </p:nvGrpSpPr>
      <p:grpSpPr>
        <a:xfrm>
          <a:off x="0" y="0"/>
          <a:ext cx="0" cy="0"/>
          <a:chOff x="0" y="0"/>
          <a:chExt cx="0" cy="0"/>
        </a:xfrm>
      </p:grpSpPr>
      <p:sp>
        <p:nvSpPr>
          <p:cNvPr name="Freeform 2" id="2"/>
          <p:cNvSpPr/>
          <p:nvPr/>
        </p:nvSpPr>
        <p:spPr>
          <a:xfrm flipH="false" flipV="false" rot="0">
            <a:off x="-243356" y="-616657"/>
            <a:ext cx="2885504" cy="4114800"/>
          </a:xfrm>
          <a:custGeom>
            <a:avLst/>
            <a:gdLst/>
            <a:ahLst/>
            <a:cxnLst/>
            <a:rect r="r" b="b" t="t" l="l"/>
            <a:pathLst>
              <a:path h="4114800" w="2885504">
                <a:moveTo>
                  <a:pt x="0" y="0"/>
                </a:moveTo>
                <a:lnTo>
                  <a:pt x="2885503" y="0"/>
                </a:lnTo>
                <a:lnTo>
                  <a:pt x="288550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96987">
            <a:off x="1065773" y="1296693"/>
            <a:ext cx="9855104" cy="2767527"/>
            <a:chOff x="0" y="0"/>
            <a:chExt cx="3669823" cy="1030566"/>
          </a:xfrm>
        </p:grpSpPr>
        <p:sp>
          <p:nvSpPr>
            <p:cNvPr name="Freeform 4" id="4"/>
            <p:cNvSpPr/>
            <p:nvPr/>
          </p:nvSpPr>
          <p:spPr>
            <a:xfrm flipH="false" flipV="false" rot="0">
              <a:off x="0" y="0"/>
              <a:ext cx="3669823" cy="1030566"/>
            </a:xfrm>
            <a:custGeom>
              <a:avLst/>
              <a:gdLst/>
              <a:ahLst/>
              <a:cxnLst/>
              <a:rect r="r" b="b" t="t" l="l"/>
              <a:pathLst>
                <a:path h="1030566" w="3669823">
                  <a:moveTo>
                    <a:pt x="0" y="0"/>
                  </a:moveTo>
                  <a:lnTo>
                    <a:pt x="3669823" y="0"/>
                  </a:lnTo>
                  <a:lnTo>
                    <a:pt x="3669823" y="1030566"/>
                  </a:lnTo>
                  <a:lnTo>
                    <a:pt x="0" y="1030566"/>
                  </a:lnTo>
                  <a:close/>
                </a:path>
              </a:pathLst>
            </a:custGeom>
            <a:solidFill>
              <a:srgbClr val="FF95CE"/>
            </a:solidFill>
          </p:spPr>
        </p:sp>
        <p:sp>
          <p:nvSpPr>
            <p:cNvPr name="TextBox 5" id="5"/>
            <p:cNvSpPr txBox="true"/>
            <p:nvPr/>
          </p:nvSpPr>
          <p:spPr>
            <a:xfrm>
              <a:off x="0" y="-57150"/>
              <a:ext cx="3669823" cy="1087716"/>
            </a:xfrm>
            <a:prstGeom prst="rect">
              <a:avLst/>
            </a:prstGeom>
          </p:spPr>
          <p:txBody>
            <a:bodyPr anchor="ctr" rtlCol="false" tIns="50800" lIns="50800" bIns="50800" rIns="50800"/>
            <a:lstStyle/>
            <a:p>
              <a:pPr algn="ctr">
                <a:lnSpc>
                  <a:spcPts val="3272"/>
                </a:lnSpc>
              </a:pPr>
            </a:p>
          </p:txBody>
        </p:sp>
      </p:grpSp>
      <p:sp>
        <p:nvSpPr>
          <p:cNvPr name="Freeform 6" id="6"/>
          <p:cNvSpPr/>
          <p:nvPr/>
        </p:nvSpPr>
        <p:spPr>
          <a:xfrm flipH="false" flipV="false" rot="-1099860">
            <a:off x="11859314" y="561278"/>
            <a:ext cx="4382393" cy="2306235"/>
          </a:xfrm>
          <a:custGeom>
            <a:avLst/>
            <a:gdLst/>
            <a:ahLst/>
            <a:cxnLst/>
            <a:rect r="r" b="b" t="t" l="l"/>
            <a:pathLst>
              <a:path h="2306235" w="4382393">
                <a:moveTo>
                  <a:pt x="0" y="0"/>
                </a:moveTo>
                <a:lnTo>
                  <a:pt x="4382393" y="0"/>
                </a:lnTo>
                <a:lnTo>
                  <a:pt x="4382393" y="2306234"/>
                </a:lnTo>
                <a:lnTo>
                  <a:pt x="0" y="2306234"/>
                </a:lnTo>
                <a:lnTo>
                  <a:pt x="0" y="0"/>
                </a:lnTo>
                <a:close/>
              </a:path>
            </a:pathLst>
          </a:custGeom>
          <a:blipFill>
            <a:blip r:embed="rId4"/>
            <a:stretch>
              <a:fillRect l="0" t="0" r="0" b="0"/>
            </a:stretch>
          </a:blipFill>
        </p:spPr>
      </p:sp>
      <p:sp>
        <p:nvSpPr>
          <p:cNvPr name="Freeform 7" id="7"/>
          <p:cNvSpPr/>
          <p:nvPr/>
        </p:nvSpPr>
        <p:spPr>
          <a:xfrm flipH="false" flipV="false" rot="0">
            <a:off x="15678869" y="2179763"/>
            <a:ext cx="2840382" cy="1910157"/>
          </a:xfrm>
          <a:custGeom>
            <a:avLst/>
            <a:gdLst/>
            <a:ahLst/>
            <a:cxnLst/>
            <a:rect r="r" b="b" t="t" l="l"/>
            <a:pathLst>
              <a:path h="1910157" w="2840382">
                <a:moveTo>
                  <a:pt x="0" y="0"/>
                </a:moveTo>
                <a:lnTo>
                  <a:pt x="2840381" y="0"/>
                </a:lnTo>
                <a:lnTo>
                  <a:pt x="2840381" y="1910157"/>
                </a:lnTo>
                <a:lnTo>
                  <a:pt x="0" y="191015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7996100">
            <a:off x="-893900" y="7966814"/>
            <a:ext cx="2807579" cy="2582973"/>
          </a:xfrm>
          <a:custGeom>
            <a:avLst/>
            <a:gdLst/>
            <a:ahLst/>
            <a:cxnLst/>
            <a:rect r="r" b="b" t="t" l="l"/>
            <a:pathLst>
              <a:path h="2582973" w="2807579">
                <a:moveTo>
                  <a:pt x="0" y="0"/>
                </a:moveTo>
                <a:lnTo>
                  <a:pt x="2807580" y="0"/>
                </a:lnTo>
                <a:lnTo>
                  <a:pt x="2807580" y="2582972"/>
                </a:lnTo>
                <a:lnTo>
                  <a:pt x="0" y="258297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9" id="9"/>
          <p:cNvSpPr txBox="true"/>
          <p:nvPr/>
        </p:nvSpPr>
        <p:spPr>
          <a:xfrm rot="0">
            <a:off x="3213820" y="1971819"/>
            <a:ext cx="4262973" cy="1636349"/>
          </a:xfrm>
          <a:prstGeom prst="rect">
            <a:avLst/>
          </a:prstGeom>
        </p:spPr>
        <p:txBody>
          <a:bodyPr anchor="t" rtlCol="false" tIns="0" lIns="0" bIns="0" rIns="0">
            <a:spAutoFit/>
          </a:bodyPr>
          <a:lstStyle/>
          <a:p>
            <a:pPr algn="l">
              <a:lnSpc>
                <a:spcPts val="12264"/>
              </a:lnSpc>
            </a:pPr>
            <a:r>
              <a:rPr lang="en-US" sz="12264">
                <a:solidFill>
                  <a:srgbClr val="000000"/>
                </a:solidFill>
                <a:latin typeface="Marty Two"/>
                <a:ea typeface="Marty Two"/>
                <a:cs typeface="Marty Two"/>
                <a:sym typeface="Marty Two"/>
              </a:rPr>
              <a:t>TRUE!</a:t>
            </a:r>
          </a:p>
        </p:txBody>
      </p:sp>
      <p:sp>
        <p:nvSpPr>
          <p:cNvPr name="TextBox 10" id="10"/>
          <p:cNvSpPr txBox="true"/>
          <p:nvPr/>
        </p:nvSpPr>
        <p:spPr>
          <a:xfrm rot="0">
            <a:off x="4018533" y="4390407"/>
            <a:ext cx="9278169" cy="5528632"/>
          </a:xfrm>
          <a:prstGeom prst="rect">
            <a:avLst/>
          </a:prstGeom>
        </p:spPr>
        <p:txBody>
          <a:bodyPr anchor="t" rtlCol="false" tIns="0" lIns="0" bIns="0" rIns="0">
            <a:spAutoFit/>
          </a:bodyPr>
          <a:lstStyle/>
          <a:p>
            <a:pPr algn="ctr">
              <a:lnSpc>
                <a:spcPts val="3272"/>
              </a:lnSpc>
              <a:spcBef>
                <a:spcPct val="0"/>
              </a:spcBef>
            </a:pPr>
            <a:r>
              <a:rPr lang="en-US" b="true" sz="2337" i="true">
                <a:solidFill>
                  <a:srgbClr val="000000"/>
                </a:solidFill>
                <a:latin typeface="Poppins Bold Italics"/>
                <a:ea typeface="Poppins Bold Italics"/>
                <a:cs typeface="Poppins Bold Italics"/>
                <a:sym typeface="Poppins Bold Italics"/>
              </a:rPr>
              <a:t>TEACHING MUSIC TO CHILDREN AS YOUNG AS BABIES CAN…</a:t>
            </a:r>
          </a:p>
          <a:p>
            <a:pPr algn="ctr">
              <a:lnSpc>
                <a:spcPts val="3272"/>
              </a:lnSpc>
              <a:spcBef>
                <a:spcPct val="0"/>
              </a:spcBef>
            </a:pPr>
          </a:p>
          <a:p>
            <a:pPr algn="ctr">
              <a:lnSpc>
                <a:spcPts val="4672"/>
              </a:lnSpc>
              <a:spcBef>
                <a:spcPct val="0"/>
              </a:spcBef>
            </a:pPr>
            <a:r>
              <a:rPr lang="en-US" b="true" sz="3337">
                <a:solidFill>
                  <a:srgbClr val="000000"/>
                </a:solidFill>
                <a:latin typeface="Poppins Bold"/>
                <a:ea typeface="Poppins Bold"/>
                <a:cs typeface="Poppins Bold"/>
                <a:sym typeface="Poppins Bold"/>
              </a:rPr>
              <a:t>-INCREASE SENSORY DEVELOPMENT</a:t>
            </a:r>
          </a:p>
          <a:p>
            <a:pPr algn="ctr">
              <a:lnSpc>
                <a:spcPts val="4672"/>
              </a:lnSpc>
              <a:spcBef>
                <a:spcPct val="0"/>
              </a:spcBef>
            </a:pPr>
            <a:r>
              <a:rPr lang="en-US" b="true" sz="3337">
                <a:solidFill>
                  <a:srgbClr val="000000"/>
                </a:solidFill>
                <a:latin typeface="Poppins Bold"/>
                <a:ea typeface="Poppins Bold"/>
                <a:cs typeface="Poppins Bold"/>
                <a:sym typeface="Poppins Bold"/>
              </a:rPr>
              <a:t>-MAKE YOU FEEL BETTER! </a:t>
            </a:r>
          </a:p>
          <a:p>
            <a:pPr algn="ctr">
              <a:lnSpc>
                <a:spcPts val="4672"/>
              </a:lnSpc>
              <a:spcBef>
                <a:spcPct val="0"/>
              </a:spcBef>
            </a:pPr>
            <a:r>
              <a:rPr lang="en-US" b="true" sz="3337">
                <a:solidFill>
                  <a:srgbClr val="000000"/>
                </a:solidFill>
                <a:latin typeface="Poppins Bold"/>
                <a:ea typeface="Poppins Bold"/>
                <a:cs typeface="Poppins Bold"/>
                <a:sym typeface="Poppins Bold"/>
              </a:rPr>
              <a:t>-HELPS BUILD COORDINATION</a:t>
            </a:r>
          </a:p>
          <a:p>
            <a:pPr algn="ctr">
              <a:lnSpc>
                <a:spcPts val="4672"/>
              </a:lnSpc>
              <a:spcBef>
                <a:spcPct val="0"/>
              </a:spcBef>
            </a:pPr>
            <a:r>
              <a:rPr lang="en-US" b="true" sz="3337">
                <a:solidFill>
                  <a:srgbClr val="000000"/>
                </a:solidFill>
                <a:latin typeface="Poppins Bold"/>
                <a:ea typeface="Poppins Bold"/>
                <a:cs typeface="Poppins Bold"/>
                <a:sym typeface="Poppins Bold"/>
              </a:rPr>
              <a:t>-BUILDS VOCABULARY</a:t>
            </a:r>
          </a:p>
          <a:p>
            <a:pPr algn="ctr">
              <a:lnSpc>
                <a:spcPts val="4672"/>
              </a:lnSpc>
              <a:spcBef>
                <a:spcPct val="0"/>
              </a:spcBef>
            </a:pPr>
            <a:r>
              <a:rPr lang="en-US" b="true" sz="3337">
                <a:solidFill>
                  <a:srgbClr val="000000"/>
                </a:solidFill>
                <a:latin typeface="Poppins Bold"/>
                <a:ea typeface="Poppins Bold"/>
                <a:cs typeface="Poppins Bold"/>
                <a:sym typeface="Poppins Bold"/>
              </a:rPr>
              <a:t>-BONDING TIME </a:t>
            </a:r>
          </a:p>
          <a:p>
            <a:pPr algn="ctr">
              <a:lnSpc>
                <a:spcPts val="4672"/>
              </a:lnSpc>
              <a:spcBef>
                <a:spcPct val="0"/>
              </a:spcBef>
            </a:pPr>
            <a:r>
              <a:rPr lang="en-US" b="true" sz="3337">
                <a:solidFill>
                  <a:srgbClr val="000000"/>
                </a:solidFill>
                <a:latin typeface="Poppins Bold"/>
                <a:ea typeface="Poppins Bold"/>
                <a:cs typeface="Poppins Bold"/>
                <a:sym typeface="Poppins Bold"/>
              </a:rPr>
              <a:t>-IMPROVE LITERACY AND NUMERACY SENSE</a:t>
            </a:r>
          </a:p>
          <a:p>
            <a:pPr algn="ctr">
              <a:lnSpc>
                <a:spcPts val="4672"/>
              </a:lnSpc>
              <a:spcBef>
                <a:spcPct val="0"/>
              </a:spcBef>
            </a:pPr>
            <a:r>
              <a:rPr lang="en-US" b="true" sz="3337">
                <a:solidFill>
                  <a:srgbClr val="000000"/>
                </a:solidFill>
                <a:latin typeface="Poppins Bold"/>
                <a:ea typeface="Poppins Bold"/>
                <a:cs typeface="Poppins Bold"/>
                <a:sym typeface="Poppins Bold"/>
              </a:rPr>
              <a:t>-IMPROVES AUDIATION AND INNER HEARING</a:t>
            </a:r>
          </a:p>
          <a:p>
            <a:pPr algn="ctr">
              <a:lnSpc>
                <a:spcPts val="4672"/>
              </a:lnSpc>
              <a:spcBef>
                <a:spcPct val="0"/>
              </a:spcBef>
            </a:pPr>
            <a:r>
              <a:rPr lang="en-US" b="true" sz="3337">
                <a:solidFill>
                  <a:srgbClr val="000000"/>
                </a:solidFill>
                <a:latin typeface="Poppins Bold"/>
                <a:ea typeface="Poppins Bold"/>
                <a:cs typeface="Poppins Bold"/>
                <a:sym typeface="Poppins Bold"/>
              </a:rPr>
              <a:t>-BUILDING ON INNATE RHYTHMIC SENSE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5F70D2"/>
        </a:solidFill>
      </p:bgPr>
    </p:bg>
    <p:spTree>
      <p:nvGrpSpPr>
        <p:cNvPr id="1" name=""/>
        <p:cNvGrpSpPr/>
        <p:nvPr/>
      </p:nvGrpSpPr>
      <p:grpSpPr>
        <a:xfrm>
          <a:off x="0" y="0"/>
          <a:ext cx="0" cy="0"/>
          <a:chOff x="0" y="0"/>
          <a:chExt cx="0" cy="0"/>
        </a:xfrm>
      </p:grpSpPr>
      <p:grpSp>
        <p:nvGrpSpPr>
          <p:cNvPr name="Group 2" id="2"/>
          <p:cNvGrpSpPr/>
          <p:nvPr/>
        </p:nvGrpSpPr>
        <p:grpSpPr>
          <a:xfrm rot="-96987">
            <a:off x="2475219" y="2581699"/>
            <a:ext cx="13665189" cy="6485152"/>
            <a:chOff x="0" y="0"/>
            <a:chExt cx="5088615" cy="2414928"/>
          </a:xfrm>
        </p:grpSpPr>
        <p:sp>
          <p:nvSpPr>
            <p:cNvPr name="Freeform 3" id="3"/>
            <p:cNvSpPr/>
            <p:nvPr/>
          </p:nvSpPr>
          <p:spPr>
            <a:xfrm flipH="false" flipV="false" rot="0">
              <a:off x="0" y="0"/>
              <a:ext cx="5088615" cy="2414928"/>
            </a:xfrm>
            <a:custGeom>
              <a:avLst/>
              <a:gdLst/>
              <a:ahLst/>
              <a:cxnLst/>
              <a:rect r="r" b="b" t="t" l="l"/>
              <a:pathLst>
                <a:path h="2414928" w="5088615">
                  <a:moveTo>
                    <a:pt x="0" y="0"/>
                  </a:moveTo>
                  <a:lnTo>
                    <a:pt x="5088615" y="0"/>
                  </a:lnTo>
                  <a:lnTo>
                    <a:pt x="5088615" y="2414928"/>
                  </a:lnTo>
                  <a:lnTo>
                    <a:pt x="0" y="2414928"/>
                  </a:lnTo>
                  <a:close/>
                </a:path>
              </a:pathLst>
            </a:custGeom>
            <a:solidFill>
              <a:srgbClr val="FFEEC8"/>
            </a:solidFill>
          </p:spPr>
        </p:sp>
        <p:sp>
          <p:nvSpPr>
            <p:cNvPr name="TextBox 4" id="4"/>
            <p:cNvSpPr txBox="true"/>
            <p:nvPr/>
          </p:nvSpPr>
          <p:spPr>
            <a:xfrm>
              <a:off x="0" y="-57150"/>
              <a:ext cx="5088615" cy="2472078"/>
            </a:xfrm>
            <a:prstGeom prst="rect">
              <a:avLst/>
            </a:prstGeom>
          </p:spPr>
          <p:txBody>
            <a:bodyPr anchor="ctr" rtlCol="false" tIns="50800" lIns="50800" bIns="50800" rIns="50800"/>
            <a:lstStyle/>
            <a:p>
              <a:pPr algn="ctr">
                <a:lnSpc>
                  <a:spcPts val="3272"/>
                </a:lnSpc>
              </a:pPr>
            </a:p>
          </p:txBody>
        </p:sp>
      </p:grpSp>
      <p:grpSp>
        <p:nvGrpSpPr>
          <p:cNvPr name="Group 5" id="5"/>
          <p:cNvGrpSpPr/>
          <p:nvPr/>
        </p:nvGrpSpPr>
        <p:grpSpPr>
          <a:xfrm rot="0">
            <a:off x="1909178" y="9174315"/>
            <a:ext cx="14988951" cy="970859"/>
            <a:chOff x="0" y="0"/>
            <a:chExt cx="3947707" cy="255699"/>
          </a:xfrm>
        </p:grpSpPr>
        <p:sp>
          <p:nvSpPr>
            <p:cNvPr name="Freeform 6" id="6"/>
            <p:cNvSpPr/>
            <p:nvPr/>
          </p:nvSpPr>
          <p:spPr>
            <a:xfrm flipH="false" flipV="false" rot="0">
              <a:off x="0" y="0"/>
              <a:ext cx="3947707" cy="255699"/>
            </a:xfrm>
            <a:custGeom>
              <a:avLst/>
              <a:gdLst/>
              <a:ahLst/>
              <a:cxnLst/>
              <a:rect r="r" b="b" t="t" l="l"/>
              <a:pathLst>
                <a:path h="255699" w="3947707">
                  <a:moveTo>
                    <a:pt x="0" y="0"/>
                  </a:moveTo>
                  <a:lnTo>
                    <a:pt x="3947707" y="0"/>
                  </a:lnTo>
                  <a:lnTo>
                    <a:pt x="3947707" y="255699"/>
                  </a:lnTo>
                  <a:lnTo>
                    <a:pt x="0" y="255699"/>
                  </a:lnTo>
                  <a:close/>
                </a:path>
              </a:pathLst>
            </a:custGeom>
            <a:solidFill>
              <a:srgbClr val="F9A51C"/>
            </a:solidFill>
          </p:spPr>
        </p:sp>
        <p:sp>
          <p:nvSpPr>
            <p:cNvPr name="TextBox 7" id="7"/>
            <p:cNvSpPr txBox="true"/>
            <p:nvPr/>
          </p:nvSpPr>
          <p:spPr>
            <a:xfrm>
              <a:off x="0" y="-114300"/>
              <a:ext cx="3947707" cy="369999"/>
            </a:xfrm>
            <a:prstGeom prst="rect">
              <a:avLst/>
            </a:prstGeom>
          </p:spPr>
          <p:txBody>
            <a:bodyPr anchor="ctr" rtlCol="false" tIns="50800" lIns="50800" bIns="50800" rIns="50800"/>
            <a:lstStyle/>
            <a:p>
              <a:pPr algn="ctr">
                <a:lnSpc>
                  <a:spcPts val="6072"/>
                </a:lnSpc>
              </a:pPr>
            </a:p>
          </p:txBody>
        </p:sp>
      </p:grpSp>
      <p:grpSp>
        <p:nvGrpSpPr>
          <p:cNvPr name="Group 8" id="8"/>
          <p:cNvGrpSpPr/>
          <p:nvPr/>
        </p:nvGrpSpPr>
        <p:grpSpPr>
          <a:xfrm rot="-96987">
            <a:off x="1763329" y="1148455"/>
            <a:ext cx="8525823" cy="2493815"/>
            <a:chOff x="0" y="0"/>
            <a:chExt cx="3174828" cy="928642"/>
          </a:xfrm>
        </p:grpSpPr>
        <p:sp>
          <p:nvSpPr>
            <p:cNvPr name="Freeform 9" id="9"/>
            <p:cNvSpPr/>
            <p:nvPr/>
          </p:nvSpPr>
          <p:spPr>
            <a:xfrm flipH="false" flipV="false" rot="0">
              <a:off x="0" y="0"/>
              <a:ext cx="3174828" cy="928642"/>
            </a:xfrm>
            <a:custGeom>
              <a:avLst/>
              <a:gdLst/>
              <a:ahLst/>
              <a:cxnLst/>
              <a:rect r="r" b="b" t="t" l="l"/>
              <a:pathLst>
                <a:path h="928642" w="3174828">
                  <a:moveTo>
                    <a:pt x="0" y="0"/>
                  </a:moveTo>
                  <a:lnTo>
                    <a:pt x="3174828" y="0"/>
                  </a:lnTo>
                  <a:lnTo>
                    <a:pt x="3174828" y="928642"/>
                  </a:lnTo>
                  <a:lnTo>
                    <a:pt x="0" y="928642"/>
                  </a:lnTo>
                  <a:close/>
                </a:path>
              </a:pathLst>
            </a:custGeom>
            <a:solidFill>
              <a:srgbClr val="FF95CE"/>
            </a:solidFill>
          </p:spPr>
        </p:sp>
        <p:sp>
          <p:nvSpPr>
            <p:cNvPr name="TextBox 10" id="10"/>
            <p:cNvSpPr txBox="true"/>
            <p:nvPr/>
          </p:nvSpPr>
          <p:spPr>
            <a:xfrm>
              <a:off x="0" y="-57150"/>
              <a:ext cx="3174828" cy="985792"/>
            </a:xfrm>
            <a:prstGeom prst="rect">
              <a:avLst/>
            </a:prstGeom>
          </p:spPr>
          <p:txBody>
            <a:bodyPr anchor="ctr" rtlCol="false" tIns="50800" lIns="50800" bIns="50800" rIns="50800"/>
            <a:lstStyle/>
            <a:p>
              <a:pPr algn="ctr">
                <a:lnSpc>
                  <a:spcPts val="3272"/>
                </a:lnSpc>
              </a:pPr>
            </a:p>
          </p:txBody>
        </p:sp>
      </p:grpSp>
      <p:sp>
        <p:nvSpPr>
          <p:cNvPr name="Freeform 11" id="11"/>
          <p:cNvSpPr/>
          <p:nvPr/>
        </p:nvSpPr>
        <p:spPr>
          <a:xfrm flipH="false" flipV="false" rot="1045510">
            <a:off x="16160066" y="5070955"/>
            <a:ext cx="1476124" cy="3859148"/>
          </a:xfrm>
          <a:custGeom>
            <a:avLst/>
            <a:gdLst/>
            <a:ahLst/>
            <a:cxnLst/>
            <a:rect r="r" b="b" t="t" l="l"/>
            <a:pathLst>
              <a:path h="3859148" w="1476124">
                <a:moveTo>
                  <a:pt x="0" y="0"/>
                </a:moveTo>
                <a:lnTo>
                  <a:pt x="1476124" y="0"/>
                </a:lnTo>
                <a:lnTo>
                  <a:pt x="1476124" y="3859148"/>
                </a:lnTo>
                <a:lnTo>
                  <a:pt x="0" y="3859148"/>
                </a:lnTo>
                <a:lnTo>
                  <a:pt x="0" y="0"/>
                </a:lnTo>
                <a:close/>
              </a:path>
            </a:pathLst>
          </a:custGeom>
          <a:blipFill>
            <a:blip r:embed="rId2"/>
            <a:stretch>
              <a:fillRect l="0" t="0" r="0" b="0"/>
            </a:stretch>
          </a:blipFill>
        </p:spPr>
      </p:sp>
      <p:sp>
        <p:nvSpPr>
          <p:cNvPr name="TextBox 12" id="12"/>
          <p:cNvSpPr txBox="true"/>
          <p:nvPr/>
        </p:nvSpPr>
        <p:spPr>
          <a:xfrm rot="0">
            <a:off x="2156308" y="1549282"/>
            <a:ext cx="7739864" cy="1911270"/>
          </a:xfrm>
          <a:prstGeom prst="rect">
            <a:avLst/>
          </a:prstGeom>
        </p:spPr>
        <p:txBody>
          <a:bodyPr anchor="t" rtlCol="false" tIns="0" lIns="0" bIns="0" rIns="0">
            <a:spAutoFit/>
          </a:bodyPr>
          <a:lstStyle/>
          <a:p>
            <a:pPr algn="ctr">
              <a:lnSpc>
                <a:spcPts val="7407"/>
              </a:lnSpc>
            </a:pPr>
            <a:r>
              <a:rPr lang="en-US" sz="6858">
                <a:solidFill>
                  <a:srgbClr val="000000"/>
                </a:solidFill>
                <a:latin typeface="Marty Two"/>
                <a:ea typeface="Marty Two"/>
                <a:cs typeface="Marty Two"/>
                <a:sym typeface="Marty Two"/>
              </a:rPr>
              <a:t>IT’S ALL IN A RHYME</a:t>
            </a:r>
          </a:p>
        </p:txBody>
      </p:sp>
      <p:sp>
        <p:nvSpPr>
          <p:cNvPr name="TextBox 13" id="13"/>
          <p:cNvSpPr txBox="true"/>
          <p:nvPr/>
        </p:nvSpPr>
        <p:spPr>
          <a:xfrm rot="0">
            <a:off x="2809390" y="3847470"/>
            <a:ext cx="12575692" cy="4630840"/>
          </a:xfrm>
          <a:prstGeom prst="rect">
            <a:avLst/>
          </a:prstGeom>
        </p:spPr>
        <p:txBody>
          <a:bodyPr anchor="t" rtlCol="false" tIns="0" lIns="0" bIns="0" rIns="0">
            <a:spAutoFit/>
          </a:bodyPr>
          <a:lstStyle/>
          <a:p>
            <a:pPr algn="l" marL="566701" indent="-283351" lvl="1">
              <a:lnSpc>
                <a:spcPts val="3674"/>
              </a:lnSpc>
              <a:buFont typeface="Arial"/>
              <a:buChar char="•"/>
            </a:pPr>
            <a:r>
              <a:rPr lang="en-US" b="true" sz="2624">
                <a:solidFill>
                  <a:srgbClr val="000000"/>
                </a:solidFill>
                <a:latin typeface="Poppins Bold"/>
                <a:ea typeface="Poppins Bold"/>
                <a:cs typeface="Poppins Bold"/>
                <a:sym typeface="Poppins Bold"/>
              </a:rPr>
              <a:t>When children hear rhyme and rhythm their brains begin to recognize sound patterns and build phonological awareness which is one of the earliest foundations for reading . These skills come out before sounding out words</a:t>
            </a:r>
          </a:p>
          <a:p>
            <a:pPr algn="l">
              <a:lnSpc>
                <a:spcPts val="3674"/>
              </a:lnSpc>
            </a:pPr>
            <a:r>
              <a:rPr lang="en-US" sz="2624" b="true">
                <a:solidFill>
                  <a:srgbClr val="000000"/>
                </a:solidFill>
                <a:latin typeface="Poppins Bold"/>
                <a:ea typeface="Poppins Bold"/>
                <a:cs typeface="Poppins Bold"/>
                <a:sym typeface="Poppins Bold"/>
              </a:rPr>
              <a:t>Repetition and rhythm strengthen memory and focus and keeps them engaged longer </a:t>
            </a:r>
          </a:p>
          <a:p>
            <a:pPr algn="l">
              <a:lnSpc>
                <a:spcPts val="3674"/>
              </a:lnSpc>
            </a:pPr>
            <a:r>
              <a:rPr lang="en-US" sz="2624" b="true">
                <a:solidFill>
                  <a:srgbClr val="000000"/>
                </a:solidFill>
                <a:latin typeface="Poppins Bold"/>
                <a:ea typeface="Poppins Bold"/>
                <a:cs typeface="Poppins Bold"/>
                <a:sym typeface="Poppins Bold"/>
              </a:rPr>
              <a:t>Reading aloud multiplies this effect: connects sounds to meaning, growing vocab, safe and motivated to listen </a:t>
            </a:r>
          </a:p>
          <a:p>
            <a:pPr algn="l">
              <a:lnSpc>
                <a:spcPts val="3674"/>
              </a:lnSpc>
            </a:pPr>
            <a:r>
              <a:rPr lang="en-US" sz="2624" b="true">
                <a:solidFill>
                  <a:srgbClr val="000000"/>
                </a:solidFill>
                <a:latin typeface="Poppins Bold"/>
                <a:ea typeface="Poppins Bold"/>
                <a:cs typeface="Poppins Bold"/>
                <a:sym typeface="Poppins Bold"/>
              </a:rPr>
              <a:t>‘Go Boats Go’ ‘Night Train Night Train’ ‘Crane Jane’</a:t>
            </a:r>
          </a:p>
          <a:p>
            <a:pPr algn="l">
              <a:lnSpc>
                <a:spcPts val="3674"/>
              </a:lnSpc>
            </a:pPr>
            <a:r>
              <a:rPr lang="en-US" sz="2624" b="true">
                <a:solidFill>
                  <a:srgbClr val="000000"/>
                </a:solidFill>
                <a:latin typeface="Poppins Bold"/>
                <a:ea typeface="Poppins Bold"/>
                <a:cs typeface="Poppins Bold"/>
                <a:sym typeface="Poppins Bold"/>
              </a:rPr>
              <a:t>‘There’s a Bear in my Chair’ ‘5 Little Ducks’</a:t>
            </a:r>
          </a:p>
        </p:txBody>
      </p:sp>
      <p:sp>
        <p:nvSpPr>
          <p:cNvPr name="Freeform 14" id="14"/>
          <p:cNvSpPr/>
          <p:nvPr/>
        </p:nvSpPr>
        <p:spPr>
          <a:xfrm flipH="false" flipV="false" rot="0">
            <a:off x="13872036" y="90605"/>
            <a:ext cx="3026092" cy="2784005"/>
          </a:xfrm>
          <a:custGeom>
            <a:avLst/>
            <a:gdLst/>
            <a:ahLst/>
            <a:cxnLst/>
            <a:rect r="r" b="b" t="t" l="l"/>
            <a:pathLst>
              <a:path h="2784005" w="3026092">
                <a:moveTo>
                  <a:pt x="0" y="0"/>
                </a:moveTo>
                <a:lnTo>
                  <a:pt x="3026092" y="0"/>
                </a:lnTo>
                <a:lnTo>
                  <a:pt x="3026092" y="2784005"/>
                </a:lnTo>
                <a:lnTo>
                  <a:pt x="0" y="278400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5" id="15"/>
          <p:cNvSpPr/>
          <p:nvPr/>
        </p:nvSpPr>
        <p:spPr>
          <a:xfrm flipH="false" flipV="false" rot="0">
            <a:off x="-190108" y="521507"/>
            <a:ext cx="1680841" cy="1533768"/>
          </a:xfrm>
          <a:custGeom>
            <a:avLst/>
            <a:gdLst/>
            <a:ahLst/>
            <a:cxnLst/>
            <a:rect r="r" b="b" t="t" l="l"/>
            <a:pathLst>
              <a:path h="1533768" w="1680841">
                <a:moveTo>
                  <a:pt x="0" y="0"/>
                </a:moveTo>
                <a:lnTo>
                  <a:pt x="1680841" y="0"/>
                </a:lnTo>
                <a:lnTo>
                  <a:pt x="1680841" y="1533767"/>
                </a:lnTo>
                <a:lnTo>
                  <a:pt x="0" y="153376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6" id="16"/>
          <p:cNvSpPr/>
          <p:nvPr/>
        </p:nvSpPr>
        <p:spPr>
          <a:xfrm flipH="false" flipV="false" rot="-2058265">
            <a:off x="1241215" y="6624247"/>
            <a:ext cx="914233" cy="2602799"/>
          </a:xfrm>
          <a:custGeom>
            <a:avLst/>
            <a:gdLst/>
            <a:ahLst/>
            <a:cxnLst/>
            <a:rect r="r" b="b" t="t" l="l"/>
            <a:pathLst>
              <a:path h="2602799" w="914233">
                <a:moveTo>
                  <a:pt x="0" y="0"/>
                </a:moveTo>
                <a:lnTo>
                  <a:pt x="914233" y="0"/>
                </a:lnTo>
                <a:lnTo>
                  <a:pt x="914233" y="2602799"/>
                </a:lnTo>
                <a:lnTo>
                  <a:pt x="0" y="2602799"/>
                </a:lnTo>
                <a:lnTo>
                  <a:pt x="0" y="0"/>
                </a:lnTo>
                <a:close/>
              </a:path>
            </a:pathLst>
          </a:custGeom>
          <a:blipFill>
            <a:blip r:embed="rId7"/>
            <a:stretch>
              <a:fillRect l="0" t="0" r="0" b="0"/>
            </a:stretch>
          </a:blipFill>
        </p:spPr>
      </p:sp>
      <p:sp>
        <p:nvSpPr>
          <p:cNvPr name="TextBox 17" id="17"/>
          <p:cNvSpPr txBox="true"/>
          <p:nvPr/>
        </p:nvSpPr>
        <p:spPr>
          <a:xfrm rot="0">
            <a:off x="2809390" y="9271496"/>
            <a:ext cx="13247370" cy="773273"/>
          </a:xfrm>
          <a:prstGeom prst="rect">
            <a:avLst/>
          </a:prstGeom>
        </p:spPr>
        <p:txBody>
          <a:bodyPr anchor="t" rtlCol="false" tIns="0" lIns="0" bIns="0" rIns="0">
            <a:spAutoFit/>
          </a:bodyPr>
          <a:lstStyle/>
          <a:p>
            <a:pPr algn="ctr">
              <a:lnSpc>
                <a:spcPts val="5523"/>
              </a:lnSpc>
            </a:pPr>
            <a:r>
              <a:rPr lang="en-US" b="true" sz="5114">
                <a:solidFill>
                  <a:srgbClr val="000000"/>
                </a:solidFill>
                <a:latin typeface="Poppins Bold"/>
                <a:ea typeface="Poppins Bold"/>
                <a:cs typeface="Poppins Bold"/>
                <a:sym typeface="Poppins Bold"/>
              </a:rPr>
              <a:t>RHYMING = BUILDING SOUND PATTERNS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5F70D2"/>
        </a:solidFill>
      </p:bgPr>
    </p:bg>
    <p:spTree>
      <p:nvGrpSpPr>
        <p:cNvPr id="1" name=""/>
        <p:cNvGrpSpPr/>
        <p:nvPr/>
      </p:nvGrpSpPr>
      <p:grpSpPr>
        <a:xfrm>
          <a:off x="0" y="0"/>
          <a:ext cx="0" cy="0"/>
          <a:chOff x="0" y="0"/>
          <a:chExt cx="0" cy="0"/>
        </a:xfrm>
      </p:grpSpPr>
      <p:grpSp>
        <p:nvGrpSpPr>
          <p:cNvPr name="Group 2" id="2"/>
          <p:cNvGrpSpPr/>
          <p:nvPr/>
        </p:nvGrpSpPr>
        <p:grpSpPr>
          <a:xfrm rot="-96987">
            <a:off x="2475219" y="2581699"/>
            <a:ext cx="13665189" cy="6485152"/>
            <a:chOff x="0" y="0"/>
            <a:chExt cx="5088615" cy="2414928"/>
          </a:xfrm>
        </p:grpSpPr>
        <p:sp>
          <p:nvSpPr>
            <p:cNvPr name="Freeform 3" id="3"/>
            <p:cNvSpPr/>
            <p:nvPr/>
          </p:nvSpPr>
          <p:spPr>
            <a:xfrm flipH="false" flipV="false" rot="0">
              <a:off x="0" y="0"/>
              <a:ext cx="5088615" cy="2414928"/>
            </a:xfrm>
            <a:custGeom>
              <a:avLst/>
              <a:gdLst/>
              <a:ahLst/>
              <a:cxnLst/>
              <a:rect r="r" b="b" t="t" l="l"/>
              <a:pathLst>
                <a:path h="2414928" w="5088615">
                  <a:moveTo>
                    <a:pt x="0" y="0"/>
                  </a:moveTo>
                  <a:lnTo>
                    <a:pt x="5088615" y="0"/>
                  </a:lnTo>
                  <a:lnTo>
                    <a:pt x="5088615" y="2414928"/>
                  </a:lnTo>
                  <a:lnTo>
                    <a:pt x="0" y="2414928"/>
                  </a:lnTo>
                  <a:close/>
                </a:path>
              </a:pathLst>
            </a:custGeom>
            <a:solidFill>
              <a:srgbClr val="FFEEC8"/>
            </a:solidFill>
          </p:spPr>
        </p:sp>
        <p:sp>
          <p:nvSpPr>
            <p:cNvPr name="TextBox 4" id="4"/>
            <p:cNvSpPr txBox="true"/>
            <p:nvPr/>
          </p:nvSpPr>
          <p:spPr>
            <a:xfrm>
              <a:off x="0" y="-57150"/>
              <a:ext cx="5088615" cy="2472078"/>
            </a:xfrm>
            <a:prstGeom prst="rect">
              <a:avLst/>
            </a:prstGeom>
          </p:spPr>
          <p:txBody>
            <a:bodyPr anchor="ctr" rtlCol="false" tIns="50800" lIns="50800" bIns="50800" rIns="50800"/>
            <a:lstStyle/>
            <a:p>
              <a:pPr algn="ctr">
                <a:lnSpc>
                  <a:spcPts val="3272"/>
                </a:lnSpc>
              </a:pPr>
            </a:p>
          </p:txBody>
        </p:sp>
      </p:grpSp>
      <p:grpSp>
        <p:nvGrpSpPr>
          <p:cNvPr name="Group 5" id="5"/>
          <p:cNvGrpSpPr/>
          <p:nvPr/>
        </p:nvGrpSpPr>
        <p:grpSpPr>
          <a:xfrm rot="0">
            <a:off x="1936774" y="8683661"/>
            <a:ext cx="14661848" cy="1149278"/>
            <a:chOff x="0" y="0"/>
            <a:chExt cx="3861557" cy="302691"/>
          </a:xfrm>
        </p:grpSpPr>
        <p:sp>
          <p:nvSpPr>
            <p:cNvPr name="Freeform 6" id="6"/>
            <p:cNvSpPr/>
            <p:nvPr/>
          </p:nvSpPr>
          <p:spPr>
            <a:xfrm flipH="false" flipV="false" rot="0">
              <a:off x="0" y="0"/>
              <a:ext cx="3861557" cy="302691"/>
            </a:xfrm>
            <a:custGeom>
              <a:avLst/>
              <a:gdLst/>
              <a:ahLst/>
              <a:cxnLst/>
              <a:rect r="r" b="b" t="t" l="l"/>
              <a:pathLst>
                <a:path h="302691" w="3861557">
                  <a:moveTo>
                    <a:pt x="0" y="0"/>
                  </a:moveTo>
                  <a:lnTo>
                    <a:pt x="3861557" y="0"/>
                  </a:lnTo>
                  <a:lnTo>
                    <a:pt x="3861557" y="302691"/>
                  </a:lnTo>
                  <a:lnTo>
                    <a:pt x="0" y="302691"/>
                  </a:lnTo>
                  <a:close/>
                </a:path>
              </a:pathLst>
            </a:custGeom>
            <a:solidFill>
              <a:srgbClr val="F9A51C"/>
            </a:solidFill>
          </p:spPr>
        </p:sp>
        <p:sp>
          <p:nvSpPr>
            <p:cNvPr name="TextBox 7" id="7"/>
            <p:cNvSpPr txBox="true"/>
            <p:nvPr/>
          </p:nvSpPr>
          <p:spPr>
            <a:xfrm>
              <a:off x="0" y="-114300"/>
              <a:ext cx="3861557" cy="416991"/>
            </a:xfrm>
            <a:prstGeom prst="rect">
              <a:avLst/>
            </a:prstGeom>
          </p:spPr>
          <p:txBody>
            <a:bodyPr anchor="ctr" rtlCol="false" tIns="50800" lIns="50800" bIns="50800" rIns="50800"/>
            <a:lstStyle/>
            <a:p>
              <a:pPr algn="ctr">
                <a:lnSpc>
                  <a:spcPts val="6072"/>
                </a:lnSpc>
              </a:pPr>
              <a:r>
                <a:rPr lang="en-US" b="true" sz="4337">
                  <a:solidFill>
                    <a:srgbClr val="000000"/>
                  </a:solidFill>
                  <a:latin typeface="Poppins Bold"/>
                  <a:ea typeface="Poppins Bold"/>
                  <a:cs typeface="Poppins Bold"/>
                  <a:sym typeface="Poppins Bold"/>
                </a:rPr>
                <a:t>BETTER RHYTHM = BETTER FLUENCY IN READING</a:t>
              </a:r>
            </a:p>
          </p:txBody>
        </p:sp>
      </p:grpSp>
      <p:grpSp>
        <p:nvGrpSpPr>
          <p:cNvPr name="Group 8" id="8"/>
          <p:cNvGrpSpPr/>
          <p:nvPr/>
        </p:nvGrpSpPr>
        <p:grpSpPr>
          <a:xfrm rot="-96987">
            <a:off x="1763329" y="1148455"/>
            <a:ext cx="8525823" cy="2493815"/>
            <a:chOff x="0" y="0"/>
            <a:chExt cx="3174828" cy="928642"/>
          </a:xfrm>
        </p:grpSpPr>
        <p:sp>
          <p:nvSpPr>
            <p:cNvPr name="Freeform 9" id="9"/>
            <p:cNvSpPr/>
            <p:nvPr/>
          </p:nvSpPr>
          <p:spPr>
            <a:xfrm flipH="false" flipV="false" rot="0">
              <a:off x="0" y="0"/>
              <a:ext cx="3174828" cy="928642"/>
            </a:xfrm>
            <a:custGeom>
              <a:avLst/>
              <a:gdLst/>
              <a:ahLst/>
              <a:cxnLst/>
              <a:rect r="r" b="b" t="t" l="l"/>
              <a:pathLst>
                <a:path h="928642" w="3174828">
                  <a:moveTo>
                    <a:pt x="0" y="0"/>
                  </a:moveTo>
                  <a:lnTo>
                    <a:pt x="3174828" y="0"/>
                  </a:lnTo>
                  <a:lnTo>
                    <a:pt x="3174828" y="928642"/>
                  </a:lnTo>
                  <a:lnTo>
                    <a:pt x="0" y="928642"/>
                  </a:lnTo>
                  <a:close/>
                </a:path>
              </a:pathLst>
            </a:custGeom>
            <a:solidFill>
              <a:srgbClr val="FF95CE"/>
            </a:solidFill>
          </p:spPr>
        </p:sp>
        <p:sp>
          <p:nvSpPr>
            <p:cNvPr name="TextBox 10" id="10"/>
            <p:cNvSpPr txBox="true"/>
            <p:nvPr/>
          </p:nvSpPr>
          <p:spPr>
            <a:xfrm>
              <a:off x="0" y="-57150"/>
              <a:ext cx="3174828" cy="985792"/>
            </a:xfrm>
            <a:prstGeom prst="rect">
              <a:avLst/>
            </a:prstGeom>
          </p:spPr>
          <p:txBody>
            <a:bodyPr anchor="ctr" rtlCol="false" tIns="50800" lIns="50800" bIns="50800" rIns="50800"/>
            <a:lstStyle/>
            <a:p>
              <a:pPr algn="ctr">
                <a:lnSpc>
                  <a:spcPts val="3272"/>
                </a:lnSpc>
              </a:pPr>
            </a:p>
          </p:txBody>
        </p:sp>
      </p:grpSp>
      <p:sp>
        <p:nvSpPr>
          <p:cNvPr name="Freeform 11" id="11"/>
          <p:cNvSpPr/>
          <p:nvPr/>
        </p:nvSpPr>
        <p:spPr>
          <a:xfrm flipH="false" flipV="false" rot="1045510">
            <a:off x="16160066" y="5070955"/>
            <a:ext cx="1476124" cy="3859148"/>
          </a:xfrm>
          <a:custGeom>
            <a:avLst/>
            <a:gdLst/>
            <a:ahLst/>
            <a:cxnLst/>
            <a:rect r="r" b="b" t="t" l="l"/>
            <a:pathLst>
              <a:path h="3859148" w="1476124">
                <a:moveTo>
                  <a:pt x="0" y="0"/>
                </a:moveTo>
                <a:lnTo>
                  <a:pt x="1476124" y="0"/>
                </a:lnTo>
                <a:lnTo>
                  <a:pt x="1476124" y="3859148"/>
                </a:lnTo>
                <a:lnTo>
                  <a:pt x="0" y="3859148"/>
                </a:lnTo>
                <a:lnTo>
                  <a:pt x="0" y="0"/>
                </a:lnTo>
                <a:close/>
              </a:path>
            </a:pathLst>
          </a:custGeom>
          <a:blipFill>
            <a:blip r:embed="rId2"/>
            <a:stretch>
              <a:fillRect l="0" t="0" r="0" b="0"/>
            </a:stretch>
          </a:blipFill>
        </p:spPr>
      </p:sp>
      <p:sp>
        <p:nvSpPr>
          <p:cNvPr name="TextBox 12" id="12"/>
          <p:cNvSpPr txBox="true"/>
          <p:nvPr/>
        </p:nvSpPr>
        <p:spPr>
          <a:xfrm rot="0">
            <a:off x="2156308" y="1549282"/>
            <a:ext cx="7739864" cy="1911270"/>
          </a:xfrm>
          <a:prstGeom prst="rect">
            <a:avLst/>
          </a:prstGeom>
        </p:spPr>
        <p:txBody>
          <a:bodyPr anchor="t" rtlCol="false" tIns="0" lIns="0" bIns="0" rIns="0">
            <a:spAutoFit/>
          </a:bodyPr>
          <a:lstStyle/>
          <a:p>
            <a:pPr algn="ctr">
              <a:lnSpc>
                <a:spcPts val="7407"/>
              </a:lnSpc>
            </a:pPr>
            <a:r>
              <a:rPr lang="en-US" sz="6858">
                <a:solidFill>
                  <a:srgbClr val="000000"/>
                </a:solidFill>
                <a:latin typeface="Marty Two"/>
                <a:ea typeface="Marty Two"/>
                <a:cs typeface="Marty Two"/>
                <a:sym typeface="Marty Two"/>
              </a:rPr>
              <a:t>KEEP THAT BEAT NICE AND NEAT!</a:t>
            </a:r>
          </a:p>
        </p:txBody>
      </p:sp>
      <p:sp>
        <p:nvSpPr>
          <p:cNvPr name="TextBox 13" id="13"/>
          <p:cNvSpPr txBox="true"/>
          <p:nvPr/>
        </p:nvSpPr>
        <p:spPr>
          <a:xfrm rot="0">
            <a:off x="2809390" y="3837945"/>
            <a:ext cx="12916616" cy="5051770"/>
          </a:xfrm>
          <a:prstGeom prst="rect">
            <a:avLst/>
          </a:prstGeom>
        </p:spPr>
        <p:txBody>
          <a:bodyPr anchor="t" rtlCol="false" tIns="0" lIns="0" bIns="0" rIns="0">
            <a:spAutoFit/>
          </a:bodyPr>
          <a:lstStyle/>
          <a:p>
            <a:pPr algn="l" marL="617783" indent="-308891" lvl="1">
              <a:lnSpc>
                <a:spcPts val="4006"/>
              </a:lnSpc>
              <a:buFont typeface="Arial"/>
              <a:buChar char="•"/>
            </a:pPr>
            <a:r>
              <a:rPr lang="en-US" b="true" sz="2861">
                <a:solidFill>
                  <a:srgbClr val="000000"/>
                </a:solidFill>
                <a:latin typeface="Poppins Bold"/>
                <a:ea typeface="Poppins Bold"/>
                <a:cs typeface="Poppins Bold"/>
                <a:sym typeface="Poppins Bold"/>
              </a:rPr>
              <a:t>MUSIC &amp; LITERACY - Researchers link the ability to keep a steady beat to reading and language skills - the more accurate the children were at tapping along to the beat, the more consistent their brain response was to the speech syllable: </a:t>
            </a:r>
          </a:p>
          <a:p>
            <a:pPr algn="l" marL="617783" indent="-308891" lvl="1">
              <a:lnSpc>
                <a:spcPts val="4006"/>
              </a:lnSpc>
              <a:buFont typeface="Arial"/>
              <a:buChar char="•"/>
            </a:pPr>
            <a:r>
              <a:rPr lang="en-US" b="true" sz="2861">
                <a:solidFill>
                  <a:srgbClr val="000000"/>
                </a:solidFill>
                <a:latin typeface="Poppins Bold"/>
                <a:ea typeface="Poppins Bold"/>
                <a:cs typeface="Poppins Bold"/>
                <a:sym typeface="Poppins Bold"/>
              </a:rPr>
              <a:t>RHYTHM plays crucial role in language processing including sentence structure and intonation. Enhancing one’s rhythm can build better comprehension skills by focusing on timing and flow of language, making it enjoyable and breaking down words and sounds </a:t>
            </a:r>
          </a:p>
          <a:p>
            <a:pPr algn="l">
              <a:lnSpc>
                <a:spcPts val="4006"/>
              </a:lnSpc>
            </a:pPr>
            <a:r>
              <a:rPr lang="en-US" sz="2861" b="true">
                <a:solidFill>
                  <a:srgbClr val="000000"/>
                </a:solidFill>
                <a:latin typeface="Poppins Bold"/>
                <a:ea typeface="Poppins Bold"/>
                <a:cs typeface="Poppins Bold"/>
                <a:sym typeface="Poppins Bold"/>
              </a:rPr>
              <a:t>                     </a:t>
            </a:r>
          </a:p>
        </p:txBody>
      </p:sp>
      <p:sp>
        <p:nvSpPr>
          <p:cNvPr name="Freeform 14" id="14"/>
          <p:cNvSpPr/>
          <p:nvPr/>
        </p:nvSpPr>
        <p:spPr>
          <a:xfrm flipH="false" flipV="false" rot="0">
            <a:off x="13872036" y="90605"/>
            <a:ext cx="3026092" cy="2784005"/>
          </a:xfrm>
          <a:custGeom>
            <a:avLst/>
            <a:gdLst/>
            <a:ahLst/>
            <a:cxnLst/>
            <a:rect r="r" b="b" t="t" l="l"/>
            <a:pathLst>
              <a:path h="2784005" w="3026092">
                <a:moveTo>
                  <a:pt x="0" y="0"/>
                </a:moveTo>
                <a:lnTo>
                  <a:pt x="3026092" y="0"/>
                </a:lnTo>
                <a:lnTo>
                  <a:pt x="3026092" y="2784005"/>
                </a:lnTo>
                <a:lnTo>
                  <a:pt x="0" y="278400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5" id="15"/>
          <p:cNvSpPr/>
          <p:nvPr/>
        </p:nvSpPr>
        <p:spPr>
          <a:xfrm flipH="false" flipV="false" rot="0">
            <a:off x="-190108" y="521507"/>
            <a:ext cx="1680841" cy="1533768"/>
          </a:xfrm>
          <a:custGeom>
            <a:avLst/>
            <a:gdLst/>
            <a:ahLst/>
            <a:cxnLst/>
            <a:rect r="r" b="b" t="t" l="l"/>
            <a:pathLst>
              <a:path h="1533768" w="1680841">
                <a:moveTo>
                  <a:pt x="0" y="0"/>
                </a:moveTo>
                <a:lnTo>
                  <a:pt x="1680841" y="0"/>
                </a:lnTo>
                <a:lnTo>
                  <a:pt x="1680841" y="1533767"/>
                </a:lnTo>
                <a:lnTo>
                  <a:pt x="0" y="153376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6" id="16"/>
          <p:cNvSpPr/>
          <p:nvPr/>
        </p:nvSpPr>
        <p:spPr>
          <a:xfrm flipH="false" flipV="false" rot="-2058265">
            <a:off x="1241215" y="6624247"/>
            <a:ext cx="914233" cy="2602799"/>
          </a:xfrm>
          <a:custGeom>
            <a:avLst/>
            <a:gdLst/>
            <a:ahLst/>
            <a:cxnLst/>
            <a:rect r="r" b="b" t="t" l="l"/>
            <a:pathLst>
              <a:path h="2602799" w="914233">
                <a:moveTo>
                  <a:pt x="0" y="0"/>
                </a:moveTo>
                <a:lnTo>
                  <a:pt x="914233" y="0"/>
                </a:lnTo>
                <a:lnTo>
                  <a:pt x="914233" y="2602799"/>
                </a:lnTo>
                <a:lnTo>
                  <a:pt x="0" y="2602799"/>
                </a:lnTo>
                <a:lnTo>
                  <a:pt x="0" y="0"/>
                </a:lnTo>
                <a:close/>
              </a:path>
            </a:pathLst>
          </a:custGeom>
          <a:blipFill>
            <a:blip r:embed="rId7"/>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95CE"/>
        </a:solidFill>
      </p:bgPr>
    </p:bg>
    <p:spTree>
      <p:nvGrpSpPr>
        <p:cNvPr id="1" name=""/>
        <p:cNvGrpSpPr/>
        <p:nvPr/>
      </p:nvGrpSpPr>
      <p:grpSpPr>
        <a:xfrm>
          <a:off x="0" y="0"/>
          <a:ext cx="0" cy="0"/>
          <a:chOff x="0" y="0"/>
          <a:chExt cx="0" cy="0"/>
        </a:xfrm>
      </p:grpSpPr>
      <p:sp>
        <p:nvSpPr>
          <p:cNvPr name="Freeform 2" id="2"/>
          <p:cNvSpPr/>
          <p:nvPr/>
        </p:nvSpPr>
        <p:spPr>
          <a:xfrm flipH="false" flipV="false" rot="0">
            <a:off x="-2892527" y="-1235716"/>
            <a:ext cx="6395204" cy="6379216"/>
          </a:xfrm>
          <a:custGeom>
            <a:avLst/>
            <a:gdLst/>
            <a:ahLst/>
            <a:cxnLst/>
            <a:rect r="r" b="b" t="t" l="l"/>
            <a:pathLst>
              <a:path h="6379216" w="6395204">
                <a:moveTo>
                  <a:pt x="0" y="0"/>
                </a:moveTo>
                <a:lnTo>
                  <a:pt x="6395204" y="0"/>
                </a:lnTo>
                <a:lnTo>
                  <a:pt x="6395204" y="6379216"/>
                </a:lnTo>
                <a:lnTo>
                  <a:pt x="0" y="63792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96987">
            <a:off x="620266" y="305767"/>
            <a:ext cx="8729397" cy="3473181"/>
            <a:chOff x="0" y="0"/>
            <a:chExt cx="3250635" cy="1293336"/>
          </a:xfrm>
        </p:grpSpPr>
        <p:sp>
          <p:nvSpPr>
            <p:cNvPr name="Freeform 4" id="4"/>
            <p:cNvSpPr/>
            <p:nvPr/>
          </p:nvSpPr>
          <p:spPr>
            <a:xfrm flipH="false" flipV="false" rot="0">
              <a:off x="0" y="0"/>
              <a:ext cx="3250635" cy="1293336"/>
            </a:xfrm>
            <a:custGeom>
              <a:avLst/>
              <a:gdLst/>
              <a:ahLst/>
              <a:cxnLst/>
              <a:rect r="r" b="b" t="t" l="l"/>
              <a:pathLst>
                <a:path h="1293336" w="3250635">
                  <a:moveTo>
                    <a:pt x="0" y="0"/>
                  </a:moveTo>
                  <a:lnTo>
                    <a:pt x="3250635" y="0"/>
                  </a:lnTo>
                  <a:lnTo>
                    <a:pt x="3250635" y="1293336"/>
                  </a:lnTo>
                  <a:lnTo>
                    <a:pt x="0" y="1293336"/>
                  </a:lnTo>
                  <a:close/>
                </a:path>
              </a:pathLst>
            </a:custGeom>
            <a:solidFill>
              <a:srgbClr val="FFEEC8"/>
            </a:solidFill>
          </p:spPr>
        </p:sp>
        <p:sp>
          <p:nvSpPr>
            <p:cNvPr name="TextBox 5" id="5"/>
            <p:cNvSpPr txBox="true"/>
            <p:nvPr/>
          </p:nvSpPr>
          <p:spPr>
            <a:xfrm>
              <a:off x="0" y="-57150"/>
              <a:ext cx="3250635" cy="1350486"/>
            </a:xfrm>
            <a:prstGeom prst="rect">
              <a:avLst/>
            </a:prstGeom>
          </p:spPr>
          <p:txBody>
            <a:bodyPr anchor="ctr" rtlCol="false" tIns="50800" lIns="50800" bIns="50800" rIns="50800"/>
            <a:lstStyle/>
            <a:p>
              <a:pPr algn="ctr">
                <a:lnSpc>
                  <a:spcPts val="3272"/>
                </a:lnSpc>
              </a:pPr>
            </a:p>
          </p:txBody>
        </p:sp>
      </p:grpSp>
      <p:grpSp>
        <p:nvGrpSpPr>
          <p:cNvPr name="Group 6" id="6"/>
          <p:cNvGrpSpPr/>
          <p:nvPr/>
        </p:nvGrpSpPr>
        <p:grpSpPr>
          <a:xfrm rot="0">
            <a:off x="5452005" y="7783222"/>
            <a:ext cx="7253212" cy="1302933"/>
            <a:chOff x="0" y="0"/>
            <a:chExt cx="2700936" cy="485183"/>
          </a:xfrm>
        </p:grpSpPr>
        <p:sp>
          <p:nvSpPr>
            <p:cNvPr name="Freeform 7" id="7"/>
            <p:cNvSpPr/>
            <p:nvPr/>
          </p:nvSpPr>
          <p:spPr>
            <a:xfrm flipH="false" flipV="false" rot="0">
              <a:off x="0" y="0"/>
              <a:ext cx="2700936" cy="485183"/>
            </a:xfrm>
            <a:custGeom>
              <a:avLst/>
              <a:gdLst/>
              <a:ahLst/>
              <a:cxnLst/>
              <a:rect r="r" b="b" t="t" l="l"/>
              <a:pathLst>
                <a:path h="485183" w="2700936">
                  <a:moveTo>
                    <a:pt x="0" y="0"/>
                  </a:moveTo>
                  <a:lnTo>
                    <a:pt x="2700936" y="0"/>
                  </a:lnTo>
                  <a:lnTo>
                    <a:pt x="2700936" y="485183"/>
                  </a:lnTo>
                  <a:lnTo>
                    <a:pt x="0" y="485183"/>
                  </a:lnTo>
                  <a:close/>
                </a:path>
              </a:pathLst>
            </a:custGeom>
            <a:solidFill>
              <a:srgbClr val="F9A51C"/>
            </a:solidFill>
          </p:spPr>
        </p:sp>
        <p:sp>
          <p:nvSpPr>
            <p:cNvPr name="TextBox 8" id="8"/>
            <p:cNvSpPr txBox="true"/>
            <p:nvPr/>
          </p:nvSpPr>
          <p:spPr>
            <a:xfrm>
              <a:off x="0" y="-57150"/>
              <a:ext cx="2700936" cy="542333"/>
            </a:xfrm>
            <a:prstGeom prst="rect">
              <a:avLst/>
            </a:prstGeom>
          </p:spPr>
          <p:txBody>
            <a:bodyPr anchor="ctr" rtlCol="false" tIns="50800" lIns="50800" bIns="50800" rIns="50800"/>
            <a:lstStyle/>
            <a:p>
              <a:pPr algn="ctr">
                <a:lnSpc>
                  <a:spcPts val="3272"/>
                </a:lnSpc>
              </a:pPr>
            </a:p>
          </p:txBody>
        </p:sp>
      </p:grpSp>
      <p:sp>
        <p:nvSpPr>
          <p:cNvPr name="Freeform 9" id="9"/>
          <p:cNvSpPr/>
          <p:nvPr/>
        </p:nvSpPr>
        <p:spPr>
          <a:xfrm flipH="false" flipV="false" rot="0">
            <a:off x="12968870" y="698583"/>
            <a:ext cx="2751363" cy="2510619"/>
          </a:xfrm>
          <a:custGeom>
            <a:avLst/>
            <a:gdLst/>
            <a:ahLst/>
            <a:cxnLst/>
            <a:rect r="r" b="b" t="t" l="l"/>
            <a:pathLst>
              <a:path h="2510619" w="2751363">
                <a:moveTo>
                  <a:pt x="0" y="0"/>
                </a:moveTo>
                <a:lnTo>
                  <a:pt x="2751363" y="0"/>
                </a:lnTo>
                <a:lnTo>
                  <a:pt x="2751363" y="2510618"/>
                </a:lnTo>
                <a:lnTo>
                  <a:pt x="0" y="251061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14642497" y="5693994"/>
            <a:ext cx="2778673" cy="4178456"/>
          </a:xfrm>
          <a:custGeom>
            <a:avLst/>
            <a:gdLst/>
            <a:ahLst/>
            <a:cxnLst/>
            <a:rect r="r" b="b" t="t" l="l"/>
            <a:pathLst>
              <a:path h="4178456" w="2778673">
                <a:moveTo>
                  <a:pt x="0" y="0"/>
                </a:moveTo>
                <a:lnTo>
                  <a:pt x="2778674" y="0"/>
                </a:lnTo>
                <a:lnTo>
                  <a:pt x="2778674" y="4178456"/>
                </a:lnTo>
                <a:lnTo>
                  <a:pt x="0" y="4178456"/>
                </a:lnTo>
                <a:lnTo>
                  <a:pt x="0" y="0"/>
                </a:lnTo>
                <a:close/>
              </a:path>
            </a:pathLst>
          </a:custGeom>
          <a:blipFill>
            <a:blip r:embed="rId6"/>
            <a:stretch>
              <a:fillRect l="0" t="0" r="0" b="0"/>
            </a:stretch>
          </a:blipFill>
        </p:spPr>
      </p:sp>
      <p:sp>
        <p:nvSpPr>
          <p:cNvPr name="Freeform 11" id="11"/>
          <p:cNvSpPr/>
          <p:nvPr/>
        </p:nvSpPr>
        <p:spPr>
          <a:xfrm flipH="false" flipV="false" rot="0">
            <a:off x="-244193" y="8381403"/>
            <a:ext cx="2339864" cy="2152675"/>
          </a:xfrm>
          <a:custGeom>
            <a:avLst/>
            <a:gdLst/>
            <a:ahLst/>
            <a:cxnLst/>
            <a:rect r="r" b="b" t="t" l="l"/>
            <a:pathLst>
              <a:path h="2152675" w="2339864">
                <a:moveTo>
                  <a:pt x="0" y="0"/>
                </a:moveTo>
                <a:lnTo>
                  <a:pt x="2339864" y="0"/>
                </a:lnTo>
                <a:lnTo>
                  <a:pt x="2339864" y="2152675"/>
                </a:lnTo>
                <a:lnTo>
                  <a:pt x="0" y="215267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2" id="12"/>
          <p:cNvSpPr txBox="true"/>
          <p:nvPr/>
        </p:nvSpPr>
        <p:spPr>
          <a:xfrm rot="0">
            <a:off x="3812670" y="3686564"/>
            <a:ext cx="10531882" cy="5571736"/>
          </a:xfrm>
          <a:prstGeom prst="rect">
            <a:avLst/>
          </a:prstGeom>
        </p:spPr>
        <p:txBody>
          <a:bodyPr anchor="t" rtlCol="false" tIns="0" lIns="0" bIns="0" rIns="0">
            <a:spAutoFit/>
          </a:bodyPr>
          <a:lstStyle/>
          <a:p>
            <a:pPr algn="ctr">
              <a:lnSpc>
                <a:spcPts val="3696"/>
              </a:lnSpc>
              <a:spcBef>
                <a:spcPct val="0"/>
              </a:spcBef>
            </a:pPr>
          </a:p>
          <a:p>
            <a:pPr algn="ctr">
              <a:lnSpc>
                <a:spcPts val="3696"/>
              </a:lnSpc>
              <a:spcBef>
                <a:spcPct val="0"/>
              </a:spcBef>
            </a:pPr>
            <a:r>
              <a:rPr lang="en-US" b="true" sz="2640">
                <a:solidFill>
                  <a:srgbClr val="000000"/>
                </a:solidFill>
                <a:latin typeface="Poppins Bold"/>
                <a:ea typeface="Poppins Bold"/>
                <a:cs typeface="Poppins Bold"/>
                <a:sym typeface="Poppins Bold"/>
              </a:rPr>
              <a:t> MUSIC  ENHANCES LITERACY SKILLS BY STRENGTHENING AUDITORY PROCESSING, PHONOLOGICAL AWARENESS, GROSS AND FINE  MOTOR SKILLS (FOR WRITING), VOCABULARY DEVELOPMENT - TARGETS EXECUTIVE FUNCTIONING SKILLS SUCH AS MEMORY AND RECALL AND HELPS BREAK APART WORDS TO UNDERSTAND SOUNDS AND RHYTHMIC PATTERNS WITHIN LANGUAGE - ABCS, 50 STATES…</a:t>
            </a:r>
          </a:p>
          <a:p>
            <a:pPr algn="ctr">
              <a:lnSpc>
                <a:spcPts val="3696"/>
              </a:lnSpc>
              <a:spcBef>
                <a:spcPct val="0"/>
              </a:spcBef>
            </a:pPr>
          </a:p>
          <a:p>
            <a:pPr algn="ctr">
              <a:lnSpc>
                <a:spcPts val="7196"/>
              </a:lnSpc>
              <a:spcBef>
                <a:spcPct val="0"/>
              </a:spcBef>
            </a:pPr>
            <a:r>
              <a:rPr lang="en-US" b="true" sz="5140">
                <a:solidFill>
                  <a:srgbClr val="000000"/>
                </a:solidFill>
                <a:latin typeface="Poppins Bold"/>
                <a:ea typeface="Poppins Bold"/>
                <a:cs typeface="Poppins Bold"/>
                <a:sym typeface="Poppins Bold"/>
              </a:rPr>
              <a:t>MELODY = MEMORY </a:t>
            </a:r>
          </a:p>
          <a:p>
            <a:pPr algn="ctr">
              <a:lnSpc>
                <a:spcPts val="3696"/>
              </a:lnSpc>
              <a:spcBef>
                <a:spcPct val="0"/>
              </a:spcBef>
            </a:pPr>
            <a:r>
              <a:rPr lang="en-US" sz="2640">
                <a:solidFill>
                  <a:srgbClr val="000000"/>
                </a:solidFill>
                <a:latin typeface="Poppins"/>
                <a:ea typeface="Poppins"/>
                <a:cs typeface="Poppins"/>
                <a:sym typeface="Poppins"/>
              </a:rPr>
              <a:t> </a:t>
            </a:r>
          </a:p>
        </p:txBody>
      </p:sp>
      <p:sp>
        <p:nvSpPr>
          <p:cNvPr name="TextBox 13" id="13"/>
          <p:cNvSpPr txBox="true"/>
          <p:nvPr/>
        </p:nvSpPr>
        <p:spPr>
          <a:xfrm rot="0">
            <a:off x="1788974" y="606461"/>
            <a:ext cx="6391982" cy="2776542"/>
          </a:xfrm>
          <a:prstGeom prst="rect">
            <a:avLst/>
          </a:prstGeom>
        </p:spPr>
        <p:txBody>
          <a:bodyPr anchor="t" rtlCol="false" tIns="0" lIns="0" bIns="0" rIns="0">
            <a:spAutoFit/>
          </a:bodyPr>
          <a:lstStyle/>
          <a:p>
            <a:pPr algn="ctr">
              <a:lnSpc>
                <a:spcPts val="5512"/>
              </a:lnSpc>
              <a:spcBef>
                <a:spcPct val="0"/>
              </a:spcBef>
            </a:pPr>
            <a:r>
              <a:rPr lang="en-US" sz="3937">
                <a:solidFill>
                  <a:srgbClr val="000000"/>
                </a:solidFill>
                <a:latin typeface="Marty Two"/>
                <a:ea typeface="Marty Two"/>
                <a:cs typeface="Marty Two"/>
                <a:sym typeface="Marty Two"/>
              </a:rPr>
              <a:t>IMPROVING RHYTHMIC AWARENESS AND MUSICALITY AND READING SKILLS GO HAND IN HAND: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DAG_ERdSpBU</dc:identifier>
  <dcterms:modified xsi:type="dcterms:W3CDTF">2011-08-01T06:04:30Z</dcterms:modified>
  <cp:revision>1</cp:revision>
  <dc:title>“The Magic of Music” Music in the library and how to get the most out of it</dc:title>
</cp:coreProperties>
</file>